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6" r:id="rId6"/>
    <p:sldId id="267" r:id="rId7"/>
    <p:sldId id="268" r:id="rId8"/>
    <p:sldId id="269" r:id="rId9"/>
    <p:sldId id="270" r:id="rId10"/>
    <p:sldId id="271" r:id="rId11"/>
    <p:sldId id="273" r:id="rId12"/>
    <p:sldId id="279" r:id="rId13"/>
    <p:sldId id="280" r:id="rId14"/>
    <p:sldId id="281" r:id="rId15"/>
    <p:sldId id="282" r:id="rId16"/>
    <p:sldId id="272" r:id="rId17"/>
    <p:sldId id="278" r:id="rId18"/>
    <p:sldId id="283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9C3F7-5FFA-473E-A885-215F1F4F8CBF}" v="803" dt="2024-11-26T23:07:21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lda K. Ogamba" userId="a435d3bb-b788-43e0-a87d-fe624fe9c65a" providerId="ADAL" clId="{EBF9C3F7-5FFA-473E-A885-215F1F4F8CBF}"/>
    <pc:docChg chg="undo redo custSel addSld delSld modSld">
      <pc:chgData name="Hilda K. Ogamba" userId="a435d3bb-b788-43e0-a87d-fe624fe9c65a" providerId="ADAL" clId="{EBF9C3F7-5FFA-473E-A885-215F1F4F8CBF}" dt="2024-11-26T23:07:21.265" v="822" actId="20577"/>
      <pc:docMkLst>
        <pc:docMk/>
      </pc:docMkLst>
      <pc:sldChg chg="addSp delSp modSp mod setBg addAnim setClrOvrMap">
        <pc:chgData name="Hilda K. Ogamba" userId="a435d3bb-b788-43e0-a87d-fe624fe9c65a" providerId="ADAL" clId="{EBF9C3F7-5FFA-473E-A885-215F1F4F8CBF}" dt="2024-11-26T20:35:47.177" v="312"/>
        <pc:sldMkLst>
          <pc:docMk/>
          <pc:sldMk cId="264202284" sldId="256"/>
        </pc:sldMkLst>
        <pc:spChg chg="mod">
          <ac:chgData name="Hilda K. Ogamba" userId="a435d3bb-b788-43e0-a87d-fe624fe9c65a" providerId="ADAL" clId="{EBF9C3F7-5FFA-473E-A885-215F1F4F8CBF}" dt="2024-11-26T20:35:47.177" v="310" actId="26606"/>
          <ac:spMkLst>
            <pc:docMk/>
            <pc:sldMk cId="264202284" sldId="256"/>
            <ac:spMk id="2" creationId="{6BE7596B-F237-47DD-989E-9D8B0B49B4BB}"/>
          </ac:spMkLst>
        </pc:spChg>
        <pc:spChg chg="mod">
          <ac:chgData name="Hilda K. Ogamba" userId="a435d3bb-b788-43e0-a87d-fe624fe9c65a" providerId="ADAL" clId="{EBF9C3F7-5FFA-473E-A885-215F1F4F8CBF}" dt="2024-11-26T20:35:47.177" v="310" actId="26606"/>
          <ac:spMkLst>
            <pc:docMk/>
            <pc:sldMk cId="264202284" sldId="256"/>
            <ac:spMk id="3" creationId="{6063915B-82A1-4F1C-B5C6-3E18DDD97232}"/>
          </ac:spMkLst>
        </pc:spChg>
        <pc:spChg chg="del">
          <ac:chgData name="Hilda K. Ogamba" userId="a435d3bb-b788-43e0-a87d-fe624fe9c65a" providerId="ADAL" clId="{EBF9C3F7-5FFA-473E-A885-215F1F4F8CBF}" dt="2024-11-26T20:35:47.177" v="310" actId="26606"/>
          <ac:spMkLst>
            <pc:docMk/>
            <pc:sldMk cId="264202284" sldId="256"/>
            <ac:spMk id="10" creationId="{4A391C69-E52F-4DC0-B51A-0DABC5484014}"/>
          </ac:spMkLst>
        </pc:spChg>
        <pc:spChg chg="del">
          <ac:chgData name="Hilda K. Ogamba" userId="a435d3bb-b788-43e0-a87d-fe624fe9c65a" providerId="ADAL" clId="{EBF9C3F7-5FFA-473E-A885-215F1F4F8CBF}" dt="2024-11-26T20:35:47.177" v="310" actId="26606"/>
          <ac:spMkLst>
            <pc:docMk/>
            <pc:sldMk cId="264202284" sldId="256"/>
            <ac:spMk id="14" creationId="{048390FD-448E-4FF2-AEE8-C46960568E34}"/>
          </ac:spMkLst>
        </pc:spChg>
        <pc:spChg chg="add">
          <ac:chgData name="Hilda K. Ogamba" userId="a435d3bb-b788-43e0-a87d-fe624fe9c65a" providerId="ADAL" clId="{EBF9C3F7-5FFA-473E-A885-215F1F4F8CBF}" dt="2024-11-26T20:35:47.177" v="310" actId="26606"/>
          <ac:spMkLst>
            <pc:docMk/>
            <pc:sldMk cId="264202284" sldId="256"/>
            <ac:spMk id="21" creationId="{B40FCD49-2060-48B9-8212-8A5F1DF4726F}"/>
          </ac:spMkLst>
        </pc:spChg>
        <pc:picChg chg="add mod ord">
          <ac:chgData name="Hilda K. Ogamba" userId="a435d3bb-b788-43e0-a87d-fe624fe9c65a" providerId="ADAL" clId="{EBF9C3F7-5FFA-473E-A885-215F1F4F8CBF}" dt="2024-11-26T20:35:47.177" v="310" actId="26606"/>
          <ac:picMkLst>
            <pc:docMk/>
            <pc:sldMk cId="264202284" sldId="256"/>
            <ac:picMk id="4" creationId="{BD2E589A-56B6-F571-B375-D3EAC9A02C18}"/>
          </ac:picMkLst>
        </pc:picChg>
        <pc:picChg chg="del">
          <ac:chgData name="Hilda K. Ogamba" userId="a435d3bb-b788-43e0-a87d-fe624fe9c65a" providerId="ADAL" clId="{EBF9C3F7-5FFA-473E-A885-215F1F4F8CBF}" dt="2024-11-26T20:35:41.329" v="309" actId="478"/>
          <ac:picMkLst>
            <pc:docMk/>
            <pc:sldMk cId="264202284" sldId="256"/>
            <ac:picMk id="5" creationId="{D16B27C4-A9C2-4AC4-9DD3-88F63F48E83C}"/>
          </ac:picMkLst>
        </pc:picChg>
        <pc:picChg chg="del">
          <ac:chgData name="Hilda K. Ogamba" userId="a435d3bb-b788-43e0-a87d-fe624fe9c65a" providerId="ADAL" clId="{EBF9C3F7-5FFA-473E-A885-215F1F4F8CBF}" dt="2024-11-26T20:35:47.177" v="310" actId="26606"/>
          <ac:picMkLst>
            <pc:docMk/>
            <pc:sldMk cId="264202284" sldId="256"/>
            <ac:picMk id="12" creationId="{C3C7ED6A-DE7F-4002-9699-B659DE5512C6}"/>
          </ac:picMkLst>
        </pc:picChg>
        <pc:picChg chg="del">
          <ac:chgData name="Hilda K. Ogamba" userId="a435d3bb-b788-43e0-a87d-fe624fe9c65a" providerId="ADAL" clId="{EBF9C3F7-5FFA-473E-A885-215F1F4F8CBF}" dt="2024-11-26T20:35:47.177" v="310" actId="26606"/>
          <ac:picMkLst>
            <pc:docMk/>
            <pc:sldMk cId="264202284" sldId="256"/>
            <ac:picMk id="16" creationId="{0BD259F2-A289-4420-B3EB-BBC6A904FC0B}"/>
          </ac:picMkLst>
        </pc:picChg>
        <pc:picChg chg="add">
          <ac:chgData name="Hilda K. Ogamba" userId="a435d3bb-b788-43e0-a87d-fe624fe9c65a" providerId="ADAL" clId="{EBF9C3F7-5FFA-473E-A885-215F1F4F8CBF}" dt="2024-11-26T20:35:47.177" v="310" actId="26606"/>
          <ac:picMkLst>
            <pc:docMk/>
            <pc:sldMk cId="264202284" sldId="256"/>
            <ac:picMk id="23" creationId="{83A45DCD-B5FB-4A86-88D2-91088C7FFC5F}"/>
          </ac:picMkLst>
        </pc:picChg>
      </pc:sldChg>
      <pc:sldChg chg="del">
        <pc:chgData name="Hilda K. Ogamba" userId="a435d3bb-b788-43e0-a87d-fe624fe9c65a" providerId="ADAL" clId="{EBF9C3F7-5FFA-473E-A885-215F1F4F8CBF}" dt="2024-11-26T20:39:32.443" v="386" actId="47"/>
        <pc:sldMkLst>
          <pc:docMk/>
          <pc:sldMk cId="4112772953" sldId="259"/>
        </pc:sldMkLst>
      </pc:sldChg>
      <pc:sldChg chg="addSp delSp modSp mod">
        <pc:chgData name="Hilda K. Ogamba" userId="a435d3bb-b788-43e0-a87d-fe624fe9c65a" providerId="ADAL" clId="{EBF9C3F7-5FFA-473E-A885-215F1F4F8CBF}" dt="2024-11-26T21:36:15.250" v="604" actId="20577"/>
        <pc:sldMkLst>
          <pc:docMk/>
          <pc:sldMk cId="2984610312" sldId="260"/>
        </pc:sldMkLst>
        <pc:spChg chg="mod">
          <ac:chgData name="Hilda K. Ogamba" userId="a435d3bb-b788-43e0-a87d-fe624fe9c65a" providerId="ADAL" clId="{EBF9C3F7-5FFA-473E-A885-215F1F4F8CBF}" dt="2024-11-26T20:38:04.192" v="380" actId="26606"/>
          <ac:spMkLst>
            <pc:docMk/>
            <pc:sldMk cId="2984610312" sldId="260"/>
            <ac:spMk id="2" creationId="{12B77B0A-41A1-428C-897D-2AEE4B4A56BD}"/>
          </ac:spMkLst>
        </pc:spChg>
        <pc:spChg chg="mod">
          <ac:chgData name="Hilda K. Ogamba" userId="a435d3bb-b788-43e0-a87d-fe624fe9c65a" providerId="ADAL" clId="{EBF9C3F7-5FFA-473E-A885-215F1F4F8CBF}" dt="2024-11-26T21:36:15.250" v="604" actId="20577"/>
          <ac:spMkLst>
            <pc:docMk/>
            <pc:sldMk cId="2984610312" sldId="260"/>
            <ac:spMk id="4" creationId="{038BA689-20E2-4C6E-9788-5A871F3D197B}"/>
          </ac:spMkLst>
        </pc:spChg>
        <pc:spChg chg="add del mod">
          <ac:chgData name="Hilda K. Ogamba" userId="a435d3bb-b788-43e0-a87d-fe624fe9c65a" providerId="ADAL" clId="{EBF9C3F7-5FFA-473E-A885-215F1F4F8CBF}" dt="2024-11-26T20:38:31.451" v="383" actId="478"/>
          <ac:spMkLst>
            <pc:docMk/>
            <pc:sldMk cId="2984610312" sldId="260"/>
            <ac:spMk id="5" creationId="{49862716-B944-3922-A0CB-824A7B304ABF}"/>
          </ac:spMkLst>
        </pc:spChg>
        <pc:spChg chg="del">
          <ac:chgData name="Hilda K. Ogamba" userId="a435d3bb-b788-43e0-a87d-fe624fe9c65a" providerId="ADAL" clId="{EBF9C3F7-5FFA-473E-A885-215F1F4F8CBF}" dt="2024-11-26T20:38:04.192" v="380" actId="26606"/>
          <ac:spMkLst>
            <pc:docMk/>
            <pc:sldMk cId="2984610312" sldId="260"/>
            <ac:spMk id="50" creationId="{2255CADE-DCE0-447F-B290-2AE78E5E5598}"/>
          </ac:spMkLst>
        </pc:spChg>
        <pc:spChg chg="del">
          <ac:chgData name="Hilda K. Ogamba" userId="a435d3bb-b788-43e0-a87d-fe624fe9c65a" providerId="ADAL" clId="{EBF9C3F7-5FFA-473E-A885-215F1F4F8CBF}" dt="2024-11-26T20:38:04.192" v="380" actId="26606"/>
          <ac:spMkLst>
            <pc:docMk/>
            <pc:sldMk cId="2984610312" sldId="260"/>
            <ac:spMk id="54" creationId="{4245587C-701C-48A1-9B6B-10C3DF81A876}"/>
          </ac:spMkLst>
        </pc:spChg>
        <pc:spChg chg="add">
          <ac:chgData name="Hilda K. Ogamba" userId="a435d3bb-b788-43e0-a87d-fe624fe9c65a" providerId="ADAL" clId="{EBF9C3F7-5FFA-473E-A885-215F1F4F8CBF}" dt="2024-11-26T20:38:04.192" v="380" actId="26606"/>
          <ac:spMkLst>
            <pc:docMk/>
            <pc:sldMk cId="2984610312" sldId="260"/>
            <ac:spMk id="65" creationId="{4D4DD4CF-9732-4771-98FE-77886DC915F2}"/>
          </ac:spMkLst>
        </pc:spChg>
        <pc:spChg chg="add">
          <ac:chgData name="Hilda K. Ogamba" userId="a435d3bb-b788-43e0-a87d-fe624fe9c65a" providerId="ADAL" clId="{EBF9C3F7-5FFA-473E-A885-215F1F4F8CBF}" dt="2024-11-26T20:38:04.192" v="380" actId="26606"/>
          <ac:spMkLst>
            <pc:docMk/>
            <pc:sldMk cId="2984610312" sldId="260"/>
            <ac:spMk id="67" creationId="{A2861A9C-C970-4FFE-B67C-222B6F573287}"/>
          </ac:spMkLst>
        </pc:spChg>
        <pc:picChg chg="add del mod">
          <ac:chgData name="Hilda K. Ogamba" userId="a435d3bb-b788-43e0-a87d-fe624fe9c65a" providerId="ADAL" clId="{EBF9C3F7-5FFA-473E-A885-215F1F4F8CBF}" dt="2024-11-26T20:39:23.715" v="384" actId="14826"/>
          <ac:picMkLst>
            <pc:docMk/>
            <pc:sldMk cId="2984610312" sldId="260"/>
            <ac:picMk id="6" creationId="{2543122C-30CE-4CD2-B15E-CA20AE39CC4D}"/>
          </ac:picMkLst>
        </pc:picChg>
        <pc:picChg chg="del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46" creationId="{22790EC5-ACA7-4536-8066-B60199F3C6DF}"/>
          </ac:picMkLst>
        </pc:picChg>
        <pc:picChg chg="del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48" creationId="{CAD20AEA-7CAF-4A83-BE2E-EAF010B8B7FC}"/>
          </ac:picMkLst>
        </pc:picChg>
        <pc:picChg chg="del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52" creationId="{240987D2-7FAC-4B65-A97B-0EAADE73BB32}"/>
          </ac:picMkLst>
        </pc:picChg>
        <pc:picChg chg="del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56" creationId="{2E5CF545-7AAF-4A13-8871-089E929E850A}"/>
          </ac:picMkLst>
        </pc:picChg>
        <pc:picChg chg="add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61" creationId="{22790EC5-ACA7-4536-8066-B60199F3C6DF}"/>
          </ac:picMkLst>
        </pc:picChg>
        <pc:picChg chg="add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63" creationId="{5F86BEAF-FD24-4827-AD37-6785EBC9C2A8}"/>
          </ac:picMkLst>
        </pc:picChg>
        <pc:picChg chg="add">
          <ac:chgData name="Hilda K. Ogamba" userId="a435d3bb-b788-43e0-a87d-fe624fe9c65a" providerId="ADAL" clId="{EBF9C3F7-5FFA-473E-A885-215F1F4F8CBF}" dt="2024-11-26T20:38:04.192" v="380" actId="26606"/>
          <ac:picMkLst>
            <pc:docMk/>
            <pc:sldMk cId="2984610312" sldId="260"/>
            <ac:picMk id="69" creationId="{D2FDF82E-EBD8-4EC5-AD10-CD9E70EE85CF}"/>
          </ac:picMkLst>
        </pc:picChg>
      </pc:sldChg>
      <pc:sldChg chg="del">
        <pc:chgData name="Hilda K. Ogamba" userId="a435d3bb-b788-43e0-a87d-fe624fe9c65a" providerId="ADAL" clId="{EBF9C3F7-5FFA-473E-A885-215F1F4F8CBF}" dt="2024-11-26T20:39:29.364" v="385" actId="47"/>
        <pc:sldMkLst>
          <pc:docMk/>
          <pc:sldMk cId="2026403315" sldId="264"/>
        </pc:sldMkLst>
      </pc:sldChg>
      <pc:sldChg chg="del">
        <pc:chgData name="Hilda K. Ogamba" userId="a435d3bb-b788-43e0-a87d-fe624fe9c65a" providerId="ADAL" clId="{EBF9C3F7-5FFA-473E-A885-215F1F4F8CBF}" dt="2024-11-26T20:39:38.009" v="387" actId="47"/>
        <pc:sldMkLst>
          <pc:docMk/>
          <pc:sldMk cId="3069036693" sldId="265"/>
        </pc:sldMkLst>
      </pc:sldChg>
      <pc:sldChg chg="modSp new mod modNotesTx">
        <pc:chgData name="Hilda K. Ogamba" userId="a435d3bb-b788-43e0-a87d-fe624fe9c65a" providerId="ADAL" clId="{EBF9C3F7-5FFA-473E-A885-215F1F4F8CBF}" dt="2024-11-26T22:54:57.965" v="766" actId="108"/>
        <pc:sldMkLst>
          <pc:docMk/>
          <pc:sldMk cId="1166023035" sldId="266"/>
        </pc:sldMkLst>
        <pc:spChg chg="mod">
          <ac:chgData name="Hilda K. Ogamba" userId="a435d3bb-b788-43e0-a87d-fe624fe9c65a" providerId="ADAL" clId="{EBF9C3F7-5FFA-473E-A885-215F1F4F8CBF}" dt="2024-11-26T19:25:09.268" v="13" actId="20577"/>
          <ac:spMkLst>
            <pc:docMk/>
            <pc:sldMk cId="1166023035" sldId="266"/>
            <ac:spMk id="2" creationId="{2B8A4A56-943D-698F-9F74-EC71EC9A6B5F}"/>
          </ac:spMkLst>
        </pc:spChg>
        <pc:spChg chg="mod">
          <ac:chgData name="Hilda K. Ogamba" userId="a435d3bb-b788-43e0-a87d-fe624fe9c65a" providerId="ADAL" clId="{EBF9C3F7-5FFA-473E-A885-215F1F4F8CBF}" dt="2024-11-26T19:25:40.441" v="17" actId="15"/>
          <ac:spMkLst>
            <pc:docMk/>
            <pc:sldMk cId="1166023035" sldId="266"/>
            <ac:spMk id="3" creationId="{F8399BD9-91B5-ED95-7FED-98A716D2FD85}"/>
          </ac:spMkLst>
        </pc:spChg>
      </pc:sldChg>
      <pc:sldChg chg="addSp modSp new mod setBg">
        <pc:chgData name="Hilda K. Ogamba" userId="a435d3bb-b788-43e0-a87d-fe624fe9c65a" providerId="ADAL" clId="{EBF9C3F7-5FFA-473E-A885-215F1F4F8CBF}" dt="2024-11-26T22:08:39.391" v="764" actId="26606"/>
        <pc:sldMkLst>
          <pc:docMk/>
          <pc:sldMk cId="790036466" sldId="267"/>
        </pc:sldMkLst>
        <pc:spChg chg="mod">
          <ac:chgData name="Hilda K. Ogamba" userId="a435d3bb-b788-43e0-a87d-fe624fe9c65a" providerId="ADAL" clId="{EBF9C3F7-5FFA-473E-A885-215F1F4F8CBF}" dt="2024-11-26T22:08:39.391" v="764" actId="26606"/>
          <ac:spMkLst>
            <pc:docMk/>
            <pc:sldMk cId="790036466" sldId="267"/>
            <ac:spMk id="2" creationId="{2BF4AA61-646B-5FBC-F363-9E3345BC8057}"/>
          </ac:spMkLst>
        </pc:spChg>
        <pc:spChg chg="mod">
          <ac:chgData name="Hilda K. Ogamba" userId="a435d3bb-b788-43e0-a87d-fe624fe9c65a" providerId="ADAL" clId="{EBF9C3F7-5FFA-473E-A885-215F1F4F8CBF}" dt="2024-11-26T22:08:39.391" v="764" actId="26606"/>
          <ac:spMkLst>
            <pc:docMk/>
            <pc:sldMk cId="790036466" sldId="267"/>
            <ac:spMk id="3" creationId="{36DC1A4F-7F3B-7CAD-14A3-BDE52AC8B750}"/>
          </ac:spMkLst>
        </pc:spChg>
        <pc:spChg chg="add">
          <ac:chgData name="Hilda K. Ogamba" userId="a435d3bb-b788-43e0-a87d-fe624fe9c65a" providerId="ADAL" clId="{EBF9C3F7-5FFA-473E-A885-215F1F4F8CBF}" dt="2024-11-26T22:08:39.391" v="764" actId="26606"/>
          <ac:spMkLst>
            <pc:docMk/>
            <pc:sldMk cId="790036466" sldId="267"/>
            <ac:spMk id="9" creationId="{DC3B8C6B-63CA-4384-8059-2036BE520277}"/>
          </ac:spMkLst>
        </pc:spChg>
        <pc:spChg chg="add">
          <ac:chgData name="Hilda K. Ogamba" userId="a435d3bb-b788-43e0-a87d-fe624fe9c65a" providerId="ADAL" clId="{EBF9C3F7-5FFA-473E-A885-215F1F4F8CBF}" dt="2024-11-26T22:08:39.391" v="764" actId="26606"/>
          <ac:spMkLst>
            <pc:docMk/>
            <pc:sldMk cId="790036466" sldId="267"/>
            <ac:spMk id="11" creationId="{C71B03AA-C0EB-4104-84F8-E1AB8BFBEF60}"/>
          </ac:spMkLst>
        </pc:spChg>
        <pc:picChg chg="add">
          <ac:chgData name="Hilda K. Ogamba" userId="a435d3bb-b788-43e0-a87d-fe624fe9c65a" providerId="ADAL" clId="{EBF9C3F7-5FFA-473E-A885-215F1F4F8CBF}" dt="2024-11-26T22:08:39.391" v="764" actId="26606"/>
          <ac:picMkLst>
            <pc:docMk/>
            <pc:sldMk cId="790036466" sldId="267"/>
            <ac:picMk id="5" creationId="{715D923E-5912-6D98-BA46-0BE83969294B}"/>
          </ac:picMkLst>
        </pc:picChg>
        <pc:picChg chg="add">
          <ac:chgData name="Hilda K. Ogamba" userId="a435d3bb-b788-43e0-a87d-fe624fe9c65a" providerId="ADAL" clId="{EBF9C3F7-5FFA-473E-A885-215F1F4F8CBF}" dt="2024-11-26T22:08:39.391" v="764" actId="26606"/>
          <ac:picMkLst>
            <pc:docMk/>
            <pc:sldMk cId="790036466" sldId="267"/>
            <ac:picMk id="13" creationId="{09C2B723-6C2F-49DE-A429-50BDFD1ADB45}"/>
          </ac:picMkLst>
        </pc:picChg>
      </pc:sldChg>
      <pc:sldChg chg="addSp delSp modSp new mod setBg delDesignElem chgLayout modNotesTx">
        <pc:chgData name="Hilda K. Ogamba" userId="a435d3bb-b788-43e0-a87d-fe624fe9c65a" providerId="ADAL" clId="{EBF9C3F7-5FFA-473E-A885-215F1F4F8CBF}" dt="2024-11-26T23:07:21.265" v="822" actId="20577"/>
        <pc:sldMkLst>
          <pc:docMk/>
          <pc:sldMk cId="1056303038" sldId="268"/>
        </pc:sldMkLst>
        <pc:spChg chg="mod ord">
          <ac:chgData name="Hilda K. Ogamba" userId="a435d3bb-b788-43e0-a87d-fe624fe9c65a" providerId="ADAL" clId="{EBF9C3F7-5FFA-473E-A885-215F1F4F8CBF}" dt="2024-11-26T22:07:33.710" v="749" actId="700"/>
          <ac:spMkLst>
            <pc:docMk/>
            <pc:sldMk cId="1056303038" sldId="268"/>
            <ac:spMk id="2" creationId="{11D8C75A-CD69-FA8D-17A6-0102118901FB}"/>
          </ac:spMkLst>
        </pc:spChg>
        <pc:spChg chg="del mod ord">
          <ac:chgData name="Hilda K. Ogamba" userId="a435d3bb-b788-43e0-a87d-fe624fe9c65a" providerId="ADAL" clId="{EBF9C3F7-5FFA-473E-A885-215F1F4F8CBF}" dt="2024-11-26T22:07:29.280" v="748" actId="478"/>
          <ac:spMkLst>
            <pc:docMk/>
            <pc:sldMk cId="1056303038" sldId="268"/>
            <ac:spMk id="3" creationId="{DE3A2C35-8997-9D6F-3426-F4D742F5A9B1}"/>
          </ac:spMkLst>
        </pc:spChg>
        <pc:spChg chg="add mod ord">
          <ac:chgData name="Hilda K. Ogamba" userId="a435d3bb-b788-43e0-a87d-fe624fe9c65a" providerId="ADAL" clId="{EBF9C3F7-5FFA-473E-A885-215F1F4F8CBF}" dt="2024-11-26T23:07:21.265" v="822" actId="20577"/>
          <ac:spMkLst>
            <pc:docMk/>
            <pc:sldMk cId="1056303038" sldId="268"/>
            <ac:spMk id="4" creationId="{4EAF71D7-3133-8A62-10DC-315212B512A4}"/>
          </ac:spMkLst>
        </pc:spChg>
        <pc:spChg chg="add del">
          <ac:chgData name="Hilda K. Ogamba" userId="a435d3bb-b788-43e0-a87d-fe624fe9c65a" providerId="ADAL" clId="{EBF9C3F7-5FFA-473E-A885-215F1F4F8CBF}" dt="2024-11-26T22:07:02.485" v="744" actId="700"/>
          <ac:spMkLst>
            <pc:docMk/>
            <pc:sldMk cId="1056303038" sldId="268"/>
            <ac:spMk id="9" creationId="{6D58954F-C5AC-4BE0-811D-8DFE18E3506B}"/>
          </ac:spMkLst>
        </pc:spChg>
        <pc:spChg chg="add del">
          <ac:chgData name="Hilda K. Ogamba" userId="a435d3bb-b788-43e0-a87d-fe624fe9c65a" providerId="ADAL" clId="{EBF9C3F7-5FFA-473E-A885-215F1F4F8CBF}" dt="2024-11-26T22:07:02.485" v="744" actId="700"/>
          <ac:spMkLst>
            <pc:docMk/>
            <pc:sldMk cId="1056303038" sldId="268"/>
            <ac:spMk id="11" creationId="{C359E835-CE77-4DCC-8EC3-1924094D3B5B}"/>
          </ac:spMkLst>
        </pc:spChg>
        <pc:picChg chg="add del">
          <ac:chgData name="Hilda K. Ogamba" userId="a435d3bb-b788-43e0-a87d-fe624fe9c65a" providerId="ADAL" clId="{EBF9C3F7-5FFA-473E-A885-215F1F4F8CBF}" dt="2024-11-26T22:07:06.540" v="745" actId="478"/>
          <ac:picMkLst>
            <pc:docMk/>
            <pc:sldMk cId="1056303038" sldId="268"/>
            <ac:picMk id="5" creationId="{D0923C38-01DF-05FB-990E-F12CEFE4248D}"/>
          </ac:picMkLst>
        </pc:picChg>
        <pc:picChg chg="add del">
          <ac:chgData name="Hilda K. Ogamba" userId="a435d3bb-b788-43e0-a87d-fe624fe9c65a" providerId="ADAL" clId="{EBF9C3F7-5FFA-473E-A885-215F1F4F8CBF}" dt="2024-11-26T22:07:02.485" v="744" actId="700"/>
          <ac:picMkLst>
            <pc:docMk/>
            <pc:sldMk cId="1056303038" sldId="268"/>
            <ac:picMk id="13" creationId="{B03B59B5-123A-4DC5-87BD-6D3E22FA6504}"/>
          </ac:picMkLst>
        </pc:picChg>
      </pc:sldChg>
      <pc:sldChg chg="addSp modSp new mod setBg">
        <pc:chgData name="Hilda K. Ogamba" userId="a435d3bb-b788-43e0-a87d-fe624fe9c65a" providerId="ADAL" clId="{EBF9C3F7-5FFA-473E-A885-215F1F4F8CBF}" dt="2024-11-26T20:36:28.548" v="313" actId="26606"/>
        <pc:sldMkLst>
          <pc:docMk/>
          <pc:sldMk cId="3561734961" sldId="269"/>
        </pc:sldMkLst>
        <pc:spChg chg="mod">
          <ac:chgData name="Hilda K. Ogamba" userId="a435d3bb-b788-43e0-a87d-fe624fe9c65a" providerId="ADAL" clId="{EBF9C3F7-5FFA-473E-A885-215F1F4F8CBF}" dt="2024-11-26T20:36:28.548" v="313" actId="26606"/>
          <ac:spMkLst>
            <pc:docMk/>
            <pc:sldMk cId="3561734961" sldId="269"/>
            <ac:spMk id="2" creationId="{CF4A5B37-ECB1-948F-7990-D2D6E0256F8F}"/>
          </ac:spMkLst>
        </pc:spChg>
        <pc:spChg chg="mod">
          <ac:chgData name="Hilda K. Ogamba" userId="a435d3bb-b788-43e0-a87d-fe624fe9c65a" providerId="ADAL" clId="{EBF9C3F7-5FFA-473E-A885-215F1F4F8CBF}" dt="2024-11-26T20:36:28.548" v="313" actId="26606"/>
          <ac:spMkLst>
            <pc:docMk/>
            <pc:sldMk cId="3561734961" sldId="269"/>
            <ac:spMk id="3" creationId="{46429935-58EC-8937-4380-194A24EE613D}"/>
          </ac:spMkLst>
        </pc:spChg>
        <pc:spChg chg="add">
          <ac:chgData name="Hilda K. Ogamba" userId="a435d3bb-b788-43e0-a87d-fe624fe9c65a" providerId="ADAL" clId="{EBF9C3F7-5FFA-473E-A885-215F1F4F8CBF}" dt="2024-11-26T20:36:28.548" v="313" actId="26606"/>
          <ac:spMkLst>
            <pc:docMk/>
            <pc:sldMk cId="3561734961" sldId="269"/>
            <ac:spMk id="9" creationId="{DC3B8C6B-63CA-4384-8059-2036BE520277}"/>
          </ac:spMkLst>
        </pc:spChg>
        <pc:spChg chg="add">
          <ac:chgData name="Hilda K. Ogamba" userId="a435d3bb-b788-43e0-a87d-fe624fe9c65a" providerId="ADAL" clId="{EBF9C3F7-5FFA-473E-A885-215F1F4F8CBF}" dt="2024-11-26T20:36:28.548" v="313" actId="26606"/>
          <ac:spMkLst>
            <pc:docMk/>
            <pc:sldMk cId="3561734961" sldId="269"/>
            <ac:spMk id="11" creationId="{C71B03AA-C0EB-4104-84F8-E1AB8BFBEF60}"/>
          </ac:spMkLst>
        </pc:spChg>
        <pc:picChg chg="add">
          <ac:chgData name="Hilda K. Ogamba" userId="a435d3bb-b788-43e0-a87d-fe624fe9c65a" providerId="ADAL" clId="{EBF9C3F7-5FFA-473E-A885-215F1F4F8CBF}" dt="2024-11-26T20:36:28.548" v="313" actId="26606"/>
          <ac:picMkLst>
            <pc:docMk/>
            <pc:sldMk cId="3561734961" sldId="269"/>
            <ac:picMk id="5" creationId="{58D5BDE6-F08E-7D2B-A8EF-24E678F4E9E4}"/>
          </ac:picMkLst>
        </pc:picChg>
        <pc:picChg chg="add">
          <ac:chgData name="Hilda K. Ogamba" userId="a435d3bb-b788-43e0-a87d-fe624fe9c65a" providerId="ADAL" clId="{EBF9C3F7-5FFA-473E-A885-215F1F4F8CBF}" dt="2024-11-26T20:36:28.548" v="313" actId="26606"/>
          <ac:picMkLst>
            <pc:docMk/>
            <pc:sldMk cId="3561734961" sldId="269"/>
            <ac:picMk id="13" creationId="{09C2B723-6C2F-49DE-A429-50BDFD1ADB45}"/>
          </ac:picMkLst>
        </pc:picChg>
      </pc:sldChg>
      <pc:sldChg chg="addSp delSp modSp new mod setBg modClrScheme delDesignElem chgLayout">
        <pc:chgData name="Hilda K. Ogamba" userId="a435d3bb-b788-43e0-a87d-fe624fe9c65a" providerId="ADAL" clId="{EBF9C3F7-5FFA-473E-A885-215F1F4F8CBF}" dt="2024-11-26T19:46:05.613" v="99" actId="700"/>
        <pc:sldMkLst>
          <pc:docMk/>
          <pc:sldMk cId="4019814279" sldId="270"/>
        </pc:sldMkLst>
        <pc:spChg chg="mod ord">
          <ac:chgData name="Hilda K. Ogamba" userId="a435d3bb-b788-43e0-a87d-fe624fe9c65a" providerId="ADAL" clId="{EBF9C3F7-5FFA-473E-A885-215F1F4F8CBF}" dt="2024-11-26T19:46:05.613" v="99" actId="700"/>
          <ac:spMkLst>
            <pc:docMk/>
            <pc:sldMk cId="4019814279" sldId="270"/>
            <ac:spMk id="2" creationId="{381C3A72-CF1C-91BD-707B-5585714C18DE}"/>
          </ac:spMkLst>
        </pc:spChg>
        <pc:spChg chg="mod ord">
          <ac:chgData name="Hilda K. Ogamba" userId="a435d3bb-b788-43e0-a87d-fe624fe9c65a" providerId="ADAL" clId="{EBF9C3F7-5FFA-473E-A885-215F1F4F8CBF}" dt="2024-11-26T19:46:05.613" v="99" actId="700"/>
          <ac:spMkLst>
            <pc:docMk/>
            <pc:sldMk cId="4019814279" sldId="270"/>
            <ac:spMk id="3" creationId="{511F24C6-DE47-9690-204A-B9EEC70C64FF}"/>
          </ac:spMkLst>
        </pc:spChg>
        <pc:spChg chg="add del">
          <ac:chgData name="Hilda K. Ogamba" userId="a435d3bb-b788-43e0-a87d-fe624fe9c65a" providerId="ADAL" clId="{EBF9C3F7-5FFA-473E-A885-215F1F4F8CBF}" dt="2024-11-26T19:45:33.235" v="96"/>
          <ac:spMkLst>
            <pc:docMk/>
            <pc:sldMk cId="4019814279" sldId="270"/>
            <ac:spMk id="4" creationId="{8ACCD9F6-1377-B0E1-2635-CAB849E65B70}"/>
          </ac:spMkLst>
        </pc:spChg>
        <pc:spChg chg="add del mod ord">
          <ac:chgData name="Hilda K. Ogamba" userId="a435d3bb-b788-43e0-a87d-fe624fe9c65a" providerId="ADAL" clId="{EBF9C3F7-5FFA-473E-A885-215F1F4F8CBF}" dt="2024-11-26T19:46:05.613" v="99" actId="700"/>
          <ac:spMkLst>
            <pc:docMk/>
            <pc:sldMk cId="4019814279" sldId="270"/>
            <ac:spMk id="6" creationId="{162B0BD8-8392-BFE9-7C88-71F00EA72FCE}"/>
          </ac:spMkLst>
        </pc:spChg>
        <pc:spChg chg="add del">
          <ac:chgData name="Hilda K. Ogamba" userId="a435d3bb-b788-43e0-a87d-fe624fe9c65a" providerId="ADAL" clId="{EBF9C3F7-5FFA-473E-A885-215F1F4F8CBF}" dt="2024-11-26T19:46:05.613" v="99" actId="700"/>
          <ac:spMkLst>
            <pc:docMk/>
            <pc:sldMk cId="4019814279" sldId="270"/>
            <ac:spMk id="1035" creationId="{48FE65CB-EFD8-497D-A30A-093E20EACB05}"/>
          </ac:spMkLst>
        </pc:spChg>
        <pc:picChg chg="add del mod ord">
          <ac:chgData name="Hilda K. Ogamba" userId="a435d3bb-b788-43e0-a87d-fe624fe9c65a" providerId="ADAL" clId="{EBF9C3F7-5FFA-473E-A885-215F1F4F8CBF}" dt="2024-11-26T19:42:38.645" v="95" actId="34307"/>
          <ac:picMkLst>
            <pc:docMk/>
            <pc:sldMk cId="4019814279" sldId="270"/>
            <ac:picMk id="5" creationId="{E983F9E2-F877-6374-7C08-B70062774B07}"/>
          </ac:picMkLst>
        </pc:picChg>
        <pc:picChg chg="add mod ord">
          <ac:chgData name="Hilda K. Ogamba" userId="a435d3bb-b788-43e0-a87d-fe624fe9c65a" providerId="ADAL" clId="{EBF9C3F7-5FFA-473E-A885-215F1F4F8CBF}" dt="2024-11-26T19:46:05.613" v="99" actId="700"/>
          <ac:picMkLst>
            <pc:docMk/>
            <pc:sldMk cId="4019814279" sldId="270"/>
            <ac:picMk id="1026" creationId="{C862BEFB-10B1-78F1-A3C2-08C3A9967852}"/>
          </ac:picMkLst>
        </pc:picChg>
        <pc:picChg chg="add del">
          <ac:chgData name="Hilda K. Ogamba" userId="a435d3bb-b788-43e0-a87d-fe624fe9c65a" providerId="ADAL" clId="{EBF9C3F7-5FFA-473E-A885-215F1F4F8CBF}" dt="2024-11-26T19:46:05.613" v="99" actId="700"/>
          <ac:picMkLst>
            <pc:docMk/>
            <pc:sldMk cId="4019814279" sldId="270"/>
            <ac:picMk id="1031" creationId="{25496B42-CC46-4183-B481-887CD3E8C725}"/>
          </ac:picMkLst>
        </pc:picChg>
        <pc:picChg chg="add del">
          <ac:chgData name="Hilda K. Ogamba" userId="a435d3bb-b788-43e0-a87d-fe624fe9c65a" providerId="ADAL" clId="{EBF9C3F7-5FFA-473E-A885-215F1F4F8CBF}" dt="2024-11-26T19:46:05.613" v="99" actId="700"/>
          <ac:picMkLst>
            <pc:docMk/>
            <pc:sldMk cId="4019814279" sldId="270"/>
            <ac:picMk id="1033" creationId="{765E2D7E-B7BD-404F-9F71-D6620D37B909}"/>
          </ac:picMkLst>
        </pc:picChg>
        <pc:picChg chg="add del">
          <ac:chgData name="Hilda K. Ogamba" userId="a435d3bb-b788-43e0-a87d-fe624fe9c65a" providerId="ADAL" clId="{EBF9C3F7-5FFA-473E-A885-215F1F4F8CBF}" dt="2024-11-26T19:46:05.613" v="99" actId="700"/>
          <ac:picMkLst>
            <pc:docMk/>
            <pc:sldMk cId="4019814279" sldId="270"/>
            <ac:picMk id="1037" creationId="{00E374F5-52B2-4260-8B1C-54237931F069}"/>
          </ac:picMkLst>
        </pc:picChg>
      </pc:sldChg>
      <pc:sldChg chg="addSp delSp modSp new mod setBg">
        <pc:chgData name="Hilda K. Ogamba" userId="a435d3bb-b788-43e0-a87d-fe624fe9c65a" providerId="ADAL" clId="{EBF9C3F7-5FFA-473E-A885-215F1F4F8CBF}" dt="2024-11-26T21:55:59.310" v="730" actId="12789"/>
        <pc:sldMkLst>
          <pc:docMk/>
          <pc:sldMk cId="3913361836" sldId="271"/>
        </pc:sldMkLst>
        <pc:spChg chg="del mod">
          <ac:chgData name="Hilda K. Ogamba" userId="a435d3bb-b788-43e0-a87d-fe624fe9c65a" providerId="ADAL" clId="{EBF9C3F7-5FFA-473E-A885-215F1F4F8CBF}" dt="2024-11-26T19:48:44.650" v="115" actId="478"/>
          <ac:spMkLst>
            <pc:docMk/>
            <pc:sldMk cId="3913361836" sldId="271"/>
            <ac:spMk id="2" creationId="{1342B6F7-53CA-C5DE-0019-05905482D8E9}"/>
          </ac:spMkLst>
        </pc:spChg>
        <pc:spChg chg="mod ord">
          <ac:chgData name="Hilda K. Ogamba" userId="a435d3bb-b788-43e0-a87d-fe624fe9c65a" providerId="ADAL" clId="{EBF9C3F7-5FFA-473E-A885-215F1F4F8CBF}" dt="2024-11-26T21:55:54.250" v="729" actId="12789"/>
          <ac:spMkLst>
            <pc:docMk/>
            <pc:sldMk cId="3913361836" sldId="271"/>
            <ac:spMk id="3" creationId="{6B0B569B-0A90-9E6B-21A0-ABD75B9C77F9}"/>
          </ac:spMkLst>
        </pc:spChg>
        <pc:spChg chg="del">
          <ac:chgData name="Hilda K. Ogamba" userId="a435d3bb-b788-43e0-a87d-fe624fe9c65a" providerId="ADAL" clId="{EBF9C3F7-5FFA-473E-A885-215F1F4F8CBF}" dt="2024-11-26T19:47:27.868" v="109"/>
          <ac:spMkLst>
            <pc:docMk/>
            <pc:sldMk cId="3913361836" sldId="271"/>
            <ac:spMk id="4" creationId="{6D001582-918B-0E0A-06B6-ADDEE82629A7}"/>
          </ac:spMkLst>
        </pc:spChg>
        <pc:spChg chg="add del mod">
          <ac:chgData name="Hilda K. Ogamba" userId="a435d3bb-b788-43e0-a87d-fe624fe9c65a" providerId="ADAL" clId="{EBF9C3F7-5FFA-473E-A885-215F1F4F8CBF}" dt="2024-11-26T19:48:48.940" v="116" actId="478"/>
          <ac:spMkLst>
            <pc:docMk/>
            <pc:sldMk cId="3913361836" sldId="271"/>
            <ac:spMk id="6" creationId="{5CDC130E-A8CC-8B9C-033E-3E666B1704A2}"/>
          </ac:spMkLst>
        </pc:spChg>
        <pc:spChg chg="add del mod">
          <ac:chgData name="Hilda K. Ogamba" userId="a435d3bb-b788-43e0-a87d-fe624fe9c65a" providerId="ADAL" clId="{EBF9C3F7-5FFA-473E-A885-215F1F4F8CBF}" dt="2024-11-26T21:54:24.671" v="720" actId="478"/>
          <ac:spMkLst>
            <pc:docMk/>
            <pc:sldMk cId="3913361836" sldId="271"/>
            <ac:spMk id="7" creationId="{433559B4-52A2-63A4-6764-ACFEDC4907F2}"/>
          </ac:spMkLst>
        </pc:spChg>
        <pc:spChg chg="add del">
          <ac:chgData name="Hilda K. Ogamba" userId="a435d3bb-b788-43e0-a87d-fe624fe9c65a" providerId="ADAL" clId="{EBF9C3F7-5FFA-473E-A885-215F1F4F8CBF}" dt="2024-11-26T19:48:21.600" v="111" actId="26606"/>
          <ac:spMkLst>
            <pc:docMk/>
            <pc:sldMk cId="3913361836" sldId="271"/>
            <ac:spMk id="2059" creationId="{10D21FCB-56CB-4EFA-A79A-A9A8EC0F722E}"/>
          </ac:spMkLst>
        </pc:spChg>
        <pc:spChg chg="add del">
          <ac:chgData name="Hilda K. Ogamba" userId="a435d3bb-b788-43e0-a87d-fe624fe9c65a" providerId="ADAL" clId="{EBF9C3F7-5FFA-473E-A885-215F1F4F8CBF}" dt="2024-11-26T19:48:36.358" v="114" actId="26606"/>
          <ac:spMkLst>
            <pc:docMk/>
            <pc:sldMk cId="3913361836" sldId="271"/>
            <ac:spMk id="2065" creationId="{48FE65CB-EFD8-497D-A30A-093E20EACB05}"/>
          </ac:spMkLst>
        </pc:spChg>
        <pc:spChg chg="add del">
          <ac:chgData name="Hilda K. Ogamba" userId="a435d3bb-b788-43e0-a87d-fe624fe9c65a" providerId="ADAL" clId="{EBF9C3F7-5FFA-473E-A885-215F1F4F8CBF}" dt="2024-11-26T19:49:00.956" v="117" actId="26606"/>
          <ac:spMkLst>
            <pc:docMk/>
            <pc:sldMk cId="3913361836" sldId="271"/>
            <ac:spMk id="2075" creationId="{48FE65CB-EFD8-497D-A30A-093E20EACB05}"/>
          </ac:spMkLst>
        </pc:spChg>
        <pc:spChg chg="add del">
          <ac:chgData name="Hilda K. Ogamba" userId="a435d3bb-b788-43e0-a87d-fe624fe9c65a" providerId="ADAL" clId="{EBF9C3F7-5FFA-473E-A885-215F1F4F8CBF}" dt="2024-11-26T21:54:36.543" v="722" actId="26606"/>
          <ac:spMkLst>
            <pc:docMk/>
            <pc:sldMk cId="3913361836" sldId="271"/>
            <ac:spMk id="2086" creationId="{48FE65CB-EFD8-497D-A30A-093E20EACB05}"/>
          </ac:spMkLst>
        </pc:spChg>
        <pc:spChg chg="add">
          <ac:chgData name="Hilda K. Ogamba" userId="a435d3bb-b788-43e0-a87d-fe624fe9c65a" providerId="ADAL" clId="{EBF9C3F7-5FFA-473E-A885-215F1F4F8CBF}" dt="2024-11-26T21:54:36.543" v="722" actId="26606"/>
          <ac:spMkLst>
            <pc:docMk/>
            <pc:sldMk cId="3913361836" sldId="271"/>
            <ac:spMk id="2097" creationId="{48FE65CB-EFD8-497D-A30A-093E20EACB05}"/>
          </ac:spMkLst>
        </pc:spChg>
        <pc:picChg chg="add mod">
          <ac:chgData name="Hilda K. Ogamba" userId="a435d3bb-b788-43e0-a87d-fe624fe9c65a" providerId="ADAL" clId="{EBF9C3F7-5FFA-473E-A885-215F1F4F8CBF}" dt="2024-11-26T21:55:59.310" v="730" actId="12789"/>
          <ac:picMkLst>
            <pc:docMk/>
            <pc:sldMk cId="3913361836" sldId="271"/>
            <ac:picMk id="9" creationId="{06D6533A-3C13-AD12-0402-BB30C32C9692}"/>
          </ac:picMkLst>
        </pc:picChg>
        <pc:picChg chg="add del mod ord">
          <ac:chgData name="Hilda K. Ogamba" userId="a435d3bb-b788-43e0-a87d-fe624fe9c65a" providerId="ADAL" clId="{EBF9C3F7-5FFA-473E-A885-215F1F4F8CBF}" dt="2024-11-26T21:54:21.457" v="719" actId="478"/>
          <ac:picMkLst>
            <pc:docMk/>
            <pc:sldMk cId="3913361836" sldId="271"/>
            <ac:picMk id="2050" creationId="{D9C4691A-DEA3-658C-C821-F641BBF858FA}"/>
          </ac:picMkLst>
        </pc:picChg>
        <pc:picChg chg="add del">
          <ac:chgData name="Hilda K. Ogamba" userId="a435d3bb-b788-43e0-a87d-fe624fe9c65a" providerId="ADAL" clId="{EBF9C3F7-5FFA-473E-A885-215F1F4F8CBF}" dt="2024-11-26T19:48:21.600" v="111" actId="26606"/>
          <ac:picMkLst>
            <pc:docMk/>
            <pc:sldMk cId="3913361836" sldId="271"/>
            <ac:picMk id="2055" creationId="{25496B42-CC46-4183-B481-887CD3E8C725}"/>
          </ac:picMkLst>
        </pc:picChg>
        <pc:picChg chg="add del">
          <ac:chgData name="Hilda K. Ogamba" userId="a435d3bb-b788-43e0-a87d-fe624fe9c65a" providerId="ADAL" clId="{EBF9C3F7-5FFA-473E-A885-215F1F4F8CBF}" dt="2024-11-26T19:48:21.600" v="111" actId="26606"/>
          <ac:picMkLst>
            <pc:docMk/>
            <pc:sldMk cId="3913361836" sldId="271"/>
            <ac:picMk id="2057" creationId="{765E2D7E-B7BD-404F-9F71-D6620D37B909}"/>
          </ac:picMkLst>
        </pc:picChg>
        <pc:picChg chg="add del">
          <ac:chgData name="Hilda K. Ogamba" userId="a435d3bb-b788-43e0-a87d-fe624fe9c65a" providerId="ADAL" clId="{EBF9C3F7-5FFA-473E-A885-215F1F4F8CBF}" dt="2024-11-26T19:48:21.600" v="111" actId="26606"/>
          <ac:picMkLst>
            <pc:docMk/>
            <pc:sldMk cId="3913361836" sldId="271"/>
            <ac:picMk id="2061" creationId="{B1027BD9-272C-4CC4-9396-1708F8B1F40D}"/>
          </ac:picMkLst>
        </pc:picChg>
        <pc:picChg chg="add del">
          <ac:chgData name="Hilda K. Ogamba" userId="a435d3bb-b788-43e0-a87d-fe624fe9c65a" providerId="ADAL" clId="{EBF9C3F7-5FFA-473E-A885-215F1F4F8CBF}" dt="2024-11-26T19:48:36.358" v="114" actId="26606"/>
          <ac:picMkLst>
            <pc:docMk/>
            <pc:sldMk cId="3913361836" sldId="271"/>
            <ac:picMk id="2063" creationId="{25496B42-CC46-4183-B481-887CD3E8C725}"/>
          </ac:picMkLst>
        </pc:picChg>
        <pc:picChg chg="add del">
          <ac:chgData name="Hilda K. Ogamba" userId="a435d3bb-b788-43e0-a87d-fe624fe9c65a" providerId="ADAL" clId="{EBF9C3F7-5FFA-473E-A885-215F1F4F8CBF}" dt="2024-11-26T19:48:36.358" v="114" actId="26606"/>
          <ac:picMkLst>
            <pc:docMk/>
            <pc:sldMk cId="3913361836" sldId="271"/>
            <ac:picMk id="2064" creationId="{765E2D7E-B7BD-404F-9F71-D6620D37B909}"/>
          </ac:picMkLst>
        </pc:picChg>
        <pc:picChg chg="add del">
          <ac:chgData name="Hilda K. Ogamba" userId="a435d3bb-b788-43e0-a87d-fe624fe9c65a" providerId="ADAL" clId="{EBF9C3F7-5FFA-473E-A885-215F1F4F8CBF}" dt="2024-11-26T19:48:36.358" v="114" actId="26606"/>
          <ac:picMkLst>
            <pc:docMk/>
            <pc:sldMk cId="3913361836" sldId="271"/>
            <ac:picMk id="2066" creationId="{E3265C2A-0A58-43AD-A406-8F4478E28758}"/>
          </ac:picMkLst>
        </pc:picChg>
        <pc:picChg chg="add del">
          <ac:chgData name="Hilda K. Ogamba" userId="a435d3bb-b788-43e0-a87d-fe624fe9c65a" providerId="ADAL" clId="{EBF9C3F7-5FFA-473E-A885-215F1F4F8CBF}" dt="2024-11-26T19:49:00.956" v="117" actId="26606"/>
          <ac:picMkLst>
            <pc:docMk/>
            <pc:sldMk cId="3913361836" sldId="271"/>
            <ac:picMk id="2071" creationId="{25496B42-CC46-4183-B481-887CD3E8C725}"/>
          </ac:picMkLst>
        </pc:picChg>
        <pc:picChg chg="add del">
          <ac:chgData name="Hilda K. Ogamba" userId="a435d3bb-b788-43e0-a87d-fe624fe9c65a" providerId="ADAL" clId="{EBF9C3F7-5FFA-473E-A885-215F1F4F8CBF}" dt="2024-11-26T19:49:00.956" v="117" actId="26606"/>
          <ac:picMkLst>
            <pc:docMk/>
            <pc:sldMk cId="3913361836" sldId="271"/>
            <ac:picMk id="2073" creationId="{765E2D7E-B7BD-404F-9F71-D6620D37B909}"/>
          </ac:picMkLst>
        </pc:picChg>
        <pc:picChg chg="add del">
          <ac:chgData name="Hilda K. Ogamba" userId="a435d3bb-b788-43e0-a87d-fe624fe9c65a" providerId="ADAL" clId="{EBF9C3F7-5FFA-473E-A885-215F1F4F8CBF}" dt="2024-11-26T19:49:00.956" v="117" actId="26606"/>
          <ac:picMkLst>
            <pc:docMk/>
            <pc:sldMk cId="3913361836" sldId="271"/>
            <ac:picMk id="2077" creationId="{E3265C2A-0A58-43AD-A406-8F4478E28758}"/>
          </ac:picMkLst>
        </pc:picChg>
        <pc:picChg chg="add del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82" creationId="{25496B42-CC46-4183-B481-887CD3E8C725}"/>
          </ac:picMkLst>
        </pc:picChg>
        <pc:picChg chg="add del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84" creationId="{765E2D7E-B7BD-404F-9F71-D6620D37B909}"/>
          </ac:picMkLst>
        </pc:picChg>
        <pc:picChg chg="add del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88" creationId="{E3265C2A-0A58-43AD-A406-8F4478E28758}"/>
          </ac:picMkLst>
        </pc:picChg>
        <pc:picChg chg="add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93" creationId="{25496B42-CC46-4183-B481-887CD3E8C725}"/>
          </ac:picMkLst>
        </pc:picChg>
        <pc:picChg chg="add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95" creationId="{765E2D7E-B7BD-404F-9F71-D6620D37B909}"/>
          </ac:picMkLst>
        </pc:picChg>
        <pc:picChg chg="add">
          <ac:chgData name="Hilda K. Ogamba" userId="a435d3bb-b788-43e0-a87d-fe624fe9c65a" providerId="ADAL" clId="{EBF9C3F7-5FFA-473E-A885-215F1F4F8CBF}" dt="2024-11-26T21:54:36.543" v="722" actId="26606"/>
          <ac:picMkLst>
            <pc:docMk/>
            <pc:sldMk cId="3913361836" sldId="271"/>
            <ac:picMk id="2099" creationId="{E3265C2A-0A58-43AD-A406-8F4478E28758}"/>
          </ac:picMkLst>
        </pc:picChg>
      </pc:sldChg>
      <pc:sldChg chg="addSp delSp modSp new mod setBg">
        <pc:chgData name="Hilda K. Ogamba" userId="a435d3bb-b788-43e0-a87d-fe624fe9c65a" providerId="ADAL" clId="{EBF9C3F7-5FFA-473E-A885-215F1F4F8CBF}" dt="2024-11-26T21:48:47.713" v="623" actId="1076"/>
        <pc:sldMkLst>
          <pc:docMk/>
          <pc:sldMk cId="3982784178" sldId="272"/>
        </pc:sldMkLst>
        <pc:spChg chg="mod">
          <ac:chgData name="Hilda K. Ogamba" userId="a435d3bb-b788-43e0-a87d-fe624fe9c65a" providerId="ADAL" clId="{EBF9C3F7-5FFA-473E-A885-215F1F4F8CBF}" dt="2024-11-26T21:47:36.711" v="615" actId="1076"/>
          <ac:spMkLst>
            <pc:docMk/>
            <pc:sldMk cId="3982784178" sldId="272"/>
            <ac:spMk id="2" creationId="{28303D5A-63EC-D4F4-FC50-BF3C5FEA3EDD}"/>
          </ac:spMkLst>
        </pc:spChg>
        <pc:spChg chg="del">
          <ac:chgData name="Hilda K. Ogamba" userId="a435d3bb-b788-43e0-a87d-fe624fe9c65a" providerId="ADAL" clId="{EBF9C3F7-5FFA-473E-A885-215F1F4F8CBF}" dt="2024-11-26T19:51:51.123" v="120" actId="3680"/>
          <ac:spMkLst>
            <pc:docMk/>
            <pc:sldMk cId="3982784178" sldId="272"/>
            <ac:spMk id="3" creationId="{8198022E-018B-2F21-02B1-AF3D95D45EE4}"/>
          </ac:spMkLst>
        </pc:spChg>
        <pc:spChg chg="add del">
          <ac:chgData name="Hilda K. Ogamba" userId="a435d3bb-b788-43e0-a87d-fe624fe9c65a" providerId="ADAL" clId="{EBF9C3F7-5FFA-473E-A885-215F1F4F8CBF}" dt="2024-11-26T19:52:58.744" v="123" actId="26606"/>
          <ac:spMkLst>
            <pc:docMk/>
            <pc:sldMk cId="3982784178" sldId="272"/>
            <ac:spMk id="9" creationId="{0C6DCA26-D91D-2D3B-723B-F7ED2EF03073}"/>
          </ac:spMkLst>
        </pc:spChg>
        <pc:spChg chg="add del">
          <ac:chgData name="Hilda K. Ogamba" userId="a435d3bb-b788-43e0-a87d-fe624fe9c65a" providerId="ADAL" clId="{EBF9C3F7-5FFA-473E-A885-215F1F4F8CBF}" dt="2024-11-26T19:52:58.744" v="123" actId="26606"/>
          <ac:spMkLst>
            <pc:docMk/>
            <pc:sldMk cId="3982784178" sldId="272"/>
            <ac:spMk id="12" creationId="{48FE65CB-EFD8-497D-A30A-093E20EACB05}"/>
          </ac:spMkLst>
        </pc:spChg>
        <pc:graphicFrameChg chg="add del mod ord modGraphic">
          <ac:chgData name="Hilda K. Ogamba" userId="a435d3bb-b788-43e0-a87d-fe624fe9c65a" providerId="ADAL" clId="{EBF9C3F7-5FFA-473E-A885-215F1F4F8CBF}" dt="2024-11-26T19:52:58.753" v="124" actId="26606"/>
          <ac:graphicFrameMkLst>
            <pc:docMk/>
            <pc:sldMk cId="3982784178" sldId="272"/>
            <ac:graphicFrameMk id="4" creationId="{FF53CE22-F526-1FE6-C3FD-1E3ACA001E96}"/>
          </ac:graphicFrameMkLst>
        </pc:graphicFrameChg>
        <pc:graphicFrameChg chg="add del">
          <ac:chgData name="Hilda K. Ogamba" userId="a435d3bb-b788-43e0-a87d-fe624fe9c65a" providerId="ADAL" clId="{EBF9C3F7-5FFA-473E-A885-215F1F4F8CBF}" dt="2024-11-26T19:52:58.744" v="123" actId="26606"/>
          <ac:graphicFrameMkLst>
            <pc:docMk/>
            <pc:sldMk cId="3982784178" sldId="272"/>
            <ac:graphicFrameMk id="7" creationId="{FF53CE22-F526-1FE6-C3FD-1E3ACA001E96}"/>
          </ac:graphicFrameMkLst>
        </pc:graphicFrameChg>
        <pc:graphicFrameChg chg="add mod modGraphic">
          <ac:chgData name="Hilda K. Ogamba" userId="a435d3bb-b788-43e0-a87d-fe624fe9c65a" providerId="ADAL" clId="{EBF9C3F7-5FFA-473E-A885-215F1F4F8CBF}" dt="2024-11-26T21:48:47.713" v="623" actId="1076"/>
          <ac:graphicFrameMkLst>
            <pc:docMk/>
            <pc:sldMk cId="3982784178" sldId="272"/>
            <ac:graphicFrameMk id="16" creationId="{FF53CE22-F526-1FE6-C3FD-1E3ACA001E96}"/>
          </ac:graphicFrameMkLst>
        </pc:graphicFrameChg>
        <pc:picChg chg="add del">
          <ac:chgData name="Hilda K. Ogamba" userId="a435d3bb-b788-43e0-a87d-fe624fe9c65a" providerId="ADAL" clId="{EBF9C3F7-5FFA-473E-A885-215F1F4F8CBF}" dt="2024-11-26T19:52:58.744" v="123" actId="26606"/>
          <ac:picMkLst>
            <pc:docMk/>
            <pc:sldMk cId="3982784178" sldId="272"/>
            <ac:picMk id="14" creationId="{E3265C2A-0A58-43AD-A406-8F4478E28758}"/>
          </ac:picMkLst>
        </pc:picChg>
      </pc:sldChg>
      <pc:sldChg chg="addSp delSp modSp new mod">
        <pc:chgData name="Hilda K. Ogamba" userId="a435d3bb-b788-43e0-a87d-fe624fe9c65a" providerId="ADAL" clId="{EBF9C3F7-5FFA-473E-A885-215F1F4F8CBF}" dt="2024-11-26T20:20:27.617" v="241" actId="1076"/>
        <pc:sldMkLst>
          <pc:docMk/>
          <pc:sldMk cId="2552863173" sldId="273"/>
        </pc:sldMkLst>
        <pc:spChg chg="mod">
          <ac:chgData name="Hilda K. Ogamba" userId="a435d3bb-b788-43e0-a87d-fe624fe9c65a" providerId="ADAL" clId="{EBF9C3F7-5FFA-473E-A885-215F1F4F8CBF}" dt="2024-11-26T20:20:00.391" v="237" actId="1076"/>
          <ac:spMkLst>
            <pc:docMk/>
            <pc:sldMk cId="2552863173" sldId="273"/>
            <ac:spMk id="2" creationId="{49EE13EC-1635-8286-B9BB-2C673E577CB8}"/>
          </ac:spMkLst>
        </pc:spChg>
        <pc:spChg chg="del">
          <ac:chgData name="Hilda K. Ogamba" userId="a435d3bb-b788-43e0-a87d-fe624fe9c65a" providerId="ADAL" clId="{EBF9C3F7-5FFA-473E-A885-215F1F4F8CBF}" dt="2024-11-26T20:03:18.611" v="157"/>
          <ac:spMkLst>
            <pc:docMk/>
            <pc:sldMk cId="2552863173" sldId="273"/>
            <ac:spMk id="3" creationId="{BF0213DB-BB9E-156E-8CAE-B4D03F68E7BD}"/>
          </ac:spMkLst>
        </pc:spChg>
        <pc:picChg chg="add mod">
          <ac:chgData name="Hilda K. Ogamba" userId="a435d3bb-b788-43e0-a87d-fe624fe9c65a" providerId="ADAL" clId="{EBF9C3F7-5FFA-473E-A885-215F1F4F8CBF}" dt="2024-11-26T20:20:27.617" v="241" actId="1076"/>
          <ac:picMkLst>
            <pc:docMk/>
            <pc:sldMk cId="2552863173" sldId="273"/>
            <ac:picMk id="3074" creationId="{473D9CF2-3C9B-9CF4-0821-86D0A6629B8A}"/>
          </ac:picMkLst>
        </pc:picChg>
      </pc:sldChg>
      <pc:sldChg chg="addSp delSp modSp new del mod">
        <pc:chgData name="Hilda K. Ogamba" userId="a435d3bb-b788-43e0-a87d-fe624fe9c65a" providerId="ADAL" clId="{EBF9C3F7-5FFA-473E-A885-215F1F4F8CBF}" dt="2024-11-26T20:22:58.373" v="257" actId="47"/>
        <pc:sldMkLst>
          <pc:docMk/>
          <pc:sldMk cId="3318050418" sldId="274"/>
        </pc:sldMkLst>
        <pc:spChg chg="mod">
          <ac:chgData name="Hilda K. Ogamba" userId="a435d3bb-b788-43e0-a87d-fe624fe9c65a" providerId="ADAL" clId="{EBF9C3F7-5FFA-473E-A885-215F1F4F8CBF}" dt="2024-11-26T20:04:16.649" v="159"/>
          <ac:spMkLst>
            <pc:docMk/>
            <pc:sldMk cId="3318050418" sldId="274"/>
            <ac:spMk id="2" creationId="{60947112-83FE-FA6D-8679-D40DA93DD902}"/>
          </ac:spMkLst>
        </pc:spChg>
        <pc:spChg chg="del">
          <ac:chgData name="Hilda K. Ogamba" userId="a435d3bb-b788-43e0-a87d-fe624fe9c65a" providerId="ADAL" clId="{EBF9C3F7-5FFA-473E-A885-215F1F4F8CBF}" dt="2024-11-26T20:04:38.764" v="160"/>
          <ac:spMkLst>
            <pc:docMk/>
            <pc:sldMk cId="3318050418" sldId="274"/>
            <ac:spMk id="3" creationId="{263880F2-B6F9-8193-1370-4C8578D1E42D}"/>
          </ac:spMkLst>
        </pc:spChg>
        <pc:picChg chg="add mod">
          <ac:chgData name="Hilda K. Ogamba" userId="a435d3bb-b788-43e0-a87d-fe624fe9c65a" providerId="ADAL" clId="{EBF9C3F7-5FFA-473E-A885-215F1F4F8CBF}" dt="2024-11-26T20:04:38.764" v="160"/>
          <ac:picMkLst>
            <pc:docMk/>
            <pc:sldMk cId="3318050418" sldId="274"/>
            <ac:picMk id="4098" creationId="{7763A066-1615-B6EB-9AC3-B989871A82B8}"/>
          </ac:picMkLst>
        </pc:picChg>
      </pc:sldChg>
      <pc:sldChg chg="addSp delSp modSp new del mod">
        <pc:chgData name="Hilda K. Ogamba" userId="a435d3bb-b788-43e0-a87d-fe624fe9c65a" providerId="ADAL" clId="{EBF9C3F7-5FFA-473E-A885-215F1F4F8CBF}" dt="2024-11-26T20:24:29.248" v="268" actId="47"/>
        <pc:sldMkLst>
          <pc:docMk/>
          <pc:sldMk cId="4233919264" sldId="275"/>
        </pc:sldMkLst>
        <pc:spChg chg="mod">
          <ac:chgData name="Hilda K. Ogamba" userId="a435d3bb-b788-43e0-a87d-fe624fe9c65a" providerId="ADAL" clId="{EBF9C3F7-5FFA-473E-A885-215F1F4F8CBF}" dt="2024-11-26T20:05:03.644" v="166"/>
          <ac:spMkLst>
            <pc:docMk/>
            <pc:sldMk cId="4233919264" sldId="275"/>
            <ac:spMk id="2" creationId="{5074AB83-2170-644D-3815-DD8F4C399D00}"/>
          </ac:spMkLst>
        </pc:spChg>
        <pc:spChg chg="del">
          <ac:chgData name="Hilda K. Ogamba" userId="a435d3bb-b788-43e0-a87d-fe624fe9c65a" providerId="ADAL" clId="{EBF9C3F7-5FFA-473E-A885-215F1F4F8CBF}" dt="2024-11-26T20:05:13.345" v="167"/>
          <ac:spMkLst>
            <pc:docMk/>
            <pc:sldMk cId="4233919264" sldId="275"/>
            <ac:spMk id="3" creationId="{13119F55-F845-51B9-D711-64F61B4D2147}"/>
          </ac:spMkLst>
        </pc:spChg>
        <pc:picChg chg="add mod">
          <ac:chgData name="Hilda K. Ogamba" userId="a435d3bb-b788-43e0-a87d-fe624fe9c65a" providerId="ADAL" clId="{EBF9C3F7-5FFA-473E-A885-215F1F4F8CBF}" dt="2024-11-26T20:05:13.345" v="167"/>
          <ac:picMkLst>
            <pc:docMk/>
            <pc:sldMk cId="4233919264" sldId="275"/>
            <ac:picMk id="5122" creationId="{23094804-7A8C-EDA5-A3E0-337DC410768C}"/>
          </ac:picMkLst>
        </pc:picChg>
      </pc:sldChg>
      <pc:sldChg chg="addSp delSp modSp new del mod">
        <pc:chgData name="Hilda K. Ogamba" userId="a435d3bb-b788-43e0-a87d-fe624fe9c65a" providerId="ADAL" clId="{EBF9C3F7-5FFA-473E-A885-215F1F4F8CBF}" dt="2024-11-26T20:25:33.380" v="279" actId="47"/>
        <pc:sldMkLst>
          <pc:docMk/>
          <pc:sldMk cId="341112683" sldId="276"/>
        </pc:sldMkLst>
        <pc:spChg chg="mod">
          <ac:chgData name="Hilda K. Ogamba" userId="a435d3bb-b788-43e0-a87d-fe624fe9c65a" providerId="ADAL" clId="{EBF9C3F7-5FFA-473E-A885-215F1F4F8CBF}" dt="2024-11-26T20:06:17.886" v="169"/>
          <ac:spMkLst>
            <pc:docMk/>
            <pc:sldMk cId="341112683" sldId="276"/>
            <ac:spMk id="2" creationId="{8BEDF147-3A81-D99C-F0C1-4F6D6EDF493C}"/>
          </ac:spMkLst>
        </pc:spChg>
        <pc:spChg chg="del">
          <ac:chgData name="Hilda K. Ogamba" userId="a435d3bb-b788-43e0-a87d-fe624fe9c65a" providerId="ADAL" clId="{EBF9C3F7-5FFA-473E-A885-215F1F4F8CBF}" dt="2024-11-26T20:06:32.447" v="170"/>
          <ac:spMkLst>
            <pc:docMk/>
            <pc:sldMk cId="341112683" sldId="276"/>
            <ac:spMk id="3" creationId="{C896B8FA-AC9F-D520-98B4-9FA2BCF88B55}"/>
          </ac:spMkLst>
        </pc:spChg>
        <pc:picChg chg="add mod">
          <ac:chgData name="Hilda K. Ogamba" userId="a435d3bb-b788-43e0-a87d-fe624fe9c65a" providerId="ADAL" clId="{EBF9C3F7-5FFA-473E-A885-215F1F4F8CBF}" dt="2024-11-26T20:06:32.447" v="170"/>
          <ac:picMkLst>
            <pc:docMk/>
            <pc:sldMk cId="341112683" sldId="276"/>
            <ac:picMk id="6146" creationId="{4F3D65F3-18B4-9814-C155-6DCE1C54BE60}"/>
          </ac:picMkLst>
        </pc:picChg>
      </pc:sldChg>
      <pc:sldChg chg="addSp delSp modSp new del mod">
        <pc:chgData name="Hilda K. Ogamba" userId="a435d3bb-b788-43e0-a87d-fe624fe9c65a" providerId="ADAL" clId="{EBF9C3F7-5FFA-473E-A885-215F1F4F8CBF}" dt="2024-11-26T20:27:01.613" v="290" actId="47"/>
        <pc:sldMkLst>
          <pc:docMk/>
          <pc:sldMk cId="1268010072" sldId="277"/>
        </pc:sldMkLst>
        <pc:spChg chg="mod">
          <ac:chgData name="Hilda K. Ogamba" userId="a435d3bb-b788-43e0-a87d-fe624fe9c65a" providerId="ADAL" clId="{EBF9C3F7-5FFA-473E-A885-215F1F4F8CBF}" dt="2024-11-26T20:07:03.291" v="172"/>
          <ac:spMkLst>
            <pc:docMk/>
            <pc:sldMk cId="1268010072" sldId="277"/>
            <ac:spMk id="2" creationId="{38AF21A3-F016-6006-F827-6AF880666FB4}"/>
          </ac:spMkLst>
        </pc:spChg>
        <pc:spChg chg="del">
          <ac:chgData name="Hilda K. Ogamba" userId="a435d3bb-b788-43e0-a87d-fe624fe9c65a" providerId="ADAL" clId="{EBF9C3F7-5FFA-473E-A885-215F1F4F8CBF}" dt="2024-11-26T20:07:16.536" v="173"/>
          <ac:spMkLst>
            <pc:docMk/>
            <pc:sldMk cId="1268010072" sldId="277"/>
            <ac:spMk id="3" creationId="{1598CC14-F28D-0A8C-4487-5BB7920AC9CD}"/>
          </ac:spMkLst>
        </pc:spChg>
        <pc:picChg chg="add mod">
          <ac:chgData name="Hilda K. Ogamba" userId="a435d3bb-b788-43e0-a87d-fe624fe9c65a" providerId="ADAL" clId="{EBF9C3F7-5FFA-473E-A885-215F1F4F8CBF}" dt="2024-11-26T20:07:16.536" v="173"/>
          <ac:picMkLst>
            <pc:docMk/>
            <pc:sldMk cId="1268010072" sldId="277"/>
            <ac:picMk id="7170" creationId="{456C4F26-6A37-1C54-4A0A-0022340C9351}"/>
          </ac:picMkLst>
        </pc:picChg>
      </pc:sldChg>
      <pc:sldChg chg="modSp new mod">
        <pc:chgData name="Hilda K. Ogamba" userId="a435d3bb-b788-43e0-a87d-fe624fe9c65a" providerId="ADAL" clId="{EBF9C3F7-5FFA-473E-A885-215F1F4F8CBF}" dt="2024-11-26T20:16:02.881" v="220" actId="27636"/>
        <pc:sldMkLst>
          <pc:docMk/>
          <pc:sldMk cId="2146047310" sldId="278"/>
        </pc:sldMkLst>
        <pc:spChg chg="mod">
          <ac:chgData name="Hilda K. Ogamba" userId="a435d3bb-b788-43e0-a87d-fe624fe9c65a" providerId="ADAL" clId="{EBF9C3F7-5FFA-473E-A885-215F1F4F8CBF}" dt="2024-11-26T20:14:13.693" v="195"/>
          <ac:spMkLst>
            <pc:docMk/>
            <pc:sldMk cId="2146047310" sldId="278"/>
            <ac:spMk id="2" creationId="{C94F4196-ED08-9CFB-226C-302C750A26E5}"/>
          </ac:spMkLst>
        </pc:spChg>
        <pc:spChg chg="mod">
          <ac:chgData name="Hilda K. Ogamba" userId="a435d3bb-b788-43e0-a87d-fe624fe9c65a" providerId="ADAL" clId="{EBF9C3F7-5FFA-473E-A885-215F1F4F8CBF}" dt="2024-11-26T20:16:02.881" v="220" actId="27636"/>
          <ac:spMkLst>
            <pc:docMk/>
            <pc:sldMk cId="2146047310" sldId="278"/>
            <ac:spMk id="3" creationId="{CE8976AC-598D-990B-AB07-20FA1EEC5FE1}"/>
          </ac:spMkLst>
        </pc:spChg>
      </pc:sldChg>
      <pc:sldChg chg="addSp delSp modSp add mod">
        <pc:chgData name="Hilda K. Ogamba" userId="a435d3bb-b788-43e0-a87d-fe624fe9c65a" providerId="ADAL" clId="{EBF9C3F7-5FFA-473E-A885-215F1F4F8CBF}" dt="2024-11-26T20:23:20.400" v="259"/>
        <pc:sldMkLst>
          <pc:docMk/>
          <pc:sldMk cId="3942738620" sldId="279"/>
        </pc:sldMkLst>
        <pc:spChg chg="mod">
          <ac:chgData name="Hilda K. Ogamba" userId="a435d3bb-b788-43e0-a87d-fe624fe9c65a" providerId="ADAL" clId="{EBF9C3F7-5FFA-473E-A885-215F1F4F8CBF}" dt="2024-11-26T20:20:59.270" v="247"/>
          <ac:spMkLst>
            <pc:docMk/>
            <pc:sldMk cId="3942738620" sldId="279"/>
            <ac:spMk id="2" creationId="{B0AF178D-546A-FE00-922D-7FDE25BB383C}"/>
          </ac:spMkLst>
        </pc:spChg>
        <pc:spChg chg="add del mod">
          <ac:chgData name="Hilda K. Ogamba" userId="a435d3bb-b788-43e0-a87d-fe624fe9c65a" providerId="ADAL" clId="{EBF9C3F7-5FFA-473E-A885-215F1F4F8CBF}" dt="2024-11-26T20:21:35.382" v="252" actId="478"/>
          <ac:spMkLst>
            <pc:docMk/>
            <pc:sldMk cId="3942738620" sldId="279"/>
            <ac:spMk id="4" creationId="{20ABDF0B-BB90-B39A-D9C0-A8FAE61903F5}"/>
          </ac:spMkLst>
        </pc:spChg>
        <pc:spChg chg="add mod">
          <ac:chgData name="Hilda K. Ogamba" userId="a435d3bb-b788-43e0-a87d-fe624fe9c65a" providerId="ADAL" clId="{EBF9C3F7-5FFA-473E-A885-215F1F4F8CBF}" dt="2024-11-26T20:23:20.400" v="259"/>
          <ac:spMkLst>
            <pc:docMk/>
            <pc:sldMk cId="3942738620" sldId="279"/>
            <ac:spMk id="5" creationId="{237F88CF-6982-7CCE-2ECE-0798F5F590D4}"/>
          </ac:spMkLst>
        </pc:spChg>
        <pc:picChg chg="add mod">
          <ac:chgData name="Hilda K. Ogamba" userId="a435d3bb-b788-43e0-a87d-fe624fe9c65a" providerId="ADAL" clId="{EBF9C3F7-5FFA-473E-A885-215F1F4F8CBF}" dt="2024-11-26T20:22:27.306" v="256" actId="1076"/>
          <ac:picMkLst>
            <pc:docMk/>
            <pc:sldMk cId="3942738620" sldId="279"/>
            <ac:picMk id="3" creationId="{35467CB9-DF9E-0A50-1A51-D7385D26AD2D}"/>
          </ac:picMkLst>
        </pc:picChg>
        <pc:picChg chg="del">
          <ac:chgData name="Hilda K. Ogamba" userId="a435d3bb-b788-43e0-a87d-fe624fe9c65a" providerId="ADAL" clId="{EBF9C3F7-5FFA-473E-A885-215F1F4F8CBF}" dt="2024-11-26T20:21:31.979" v="251" actId="478"/>
          <ac:picMkLst>
            <pc:docMk/>
            <pc:sldMk cId="3942738620" sldId="279"/>
            <ac:picMk id="3074" creationId="{6786138C-BC97-E32A-D4EC-7347EDD01B8F}"/>
          </ac:picMkLst>
        </pc:picChg>
      </pc:sldChg>
      <pc:sldChg chg="addSp delSp modSp add mod">
        <pc:chgData name="Hilda K. Ogamba" userId="a435d3bb-b788-43e0-a87d-fe624fe9c65a" providerId="ADAL" clId="{EBF9C3F7-5FFA-473E-A885-215F1F4F8CBF}" dt="2024-11-26T20:24:23.660" v="267" actId="12788"/>
        <pc:sldMkLst>
          <pc:docMk/>
          <pc:sldMk cId="3819750330" sldId="280"/>
        </pc:sldMkLst>
        <pc:spChg chg="mod">
          <ac:chgData name="Hilda K. Ogamba" userId="a435d3bb-b788-43e0-a87d-fe624fe9c65a" providerId="ADAL" clId="{EBF9C3F7-5FFA-473E-A885-215F1F4F8CBF}" dt="2024-11-26T20:23:38.100" v="261"/>
          <ac:spMkLst>
            <pc:docMk/>
            <pc:sldMk cId="3819750330" sldId="280"/>
            <ac:spMk id="2" creationId="{CA879687-0F1C-088D-A707-8DFB42DDD396}"/>
          </ac:spMkLst>
        </pc:spChg>
        <pc:picChg chg="del">
          <ac:chgData name="Hilda K. Ogamba" userId="a435d3bb-b788-43e0-a87d-fe624fe9c65a" providerId="ADAL" clId="{EBF9C3F7-5FFA-473E-A885-215F1F4F8CBF}" dt="2024-11-26T20:23:49.933" v="262" actId="478"/>
          <ac:picMkLst>
            <pc:docMk/>
            <pc:sldMk cId="3819750330" sldId="280"/>
            <ac:picMk id="3" creationId="{70933661-FFFA-66A5-80B8-3D40283805E5}"/>
          </ac:picMkLst>
        </pc:picChg>
        <pc:picChg chg="add mod">
          <ac:chgData name="Hilda K. Ogamba" userId="a435d3bb-b788-43e0-a87d-fe624fe9c65a" providerId="ADAL" clId="{EBF9C3F7-5FFA-473E-A885-215F1F4F8CBF}" dt="2024-11-26T20:24:23.660" v="267" actId="12788"/>
          <ac:picMkLst>
            <pc:docMk/>
            <pc:sldMk cId="3819750330" sldId="280"/>
            <ac:picMk id="4" creationId="{D687BCD7-4E23-2276-2F02-752F7D96308E}"/>
          </ac:picMkLst>
        </pc:picChg>
      </pc:sldChg>
      <pc:sldChg chg="addSp delSp modSp add mod">
        <pc:chgData name="Hilda K. Ogamba" userId="a435d3bb-b788-43e0-a87d-fe624fe9c65a" providerId="ADAL" clId="{EBF9C3F7-5FFA-473E-A885-215F1F4F8CBF}" dt="2024-11-26T20:25:27.951" v="278" actId="12789"/>
        <pc:sldMkLst>
          <pc:docMk/>
          <pc:sldMk cId="3337906491" sldId="281"/>
        </pc:sldMkLst>
        <pc:spChg chg="mod">
          <ac:chgData name="Hilda K. Ogamba" userId="a435d3bb-b788-43e0-a87d-fe624fe9c65a" providerId="ADAL" clId="{EBF9C3F7-5FFA-473E-A885-215F1F4F8CBF}" dt="2024-11-26T20:24:49.899" v="270"/>
          <ac:spMkLst>
            <pc:docMk/>
            <pc:sldMk cId="3337906491" sldId="281"/>
            <ac:spMk id="2" creationId="{55A19833-C8B7-5474-6B6C-D9DE00840411}"/>
          </ac:spMkLst>
        </pc:spChg>
        <pc:spChg chg="add del mod">
          <ac:chgData name="Hilda K. Ogamba" userId="a435d3bb-b788-43e0-a87d-fe624fe9c65a" providerId="ADAL" clId="{EBF9C3F7-5FFA-473E-A885-215F1F4F8CBF}" dt="2024-11-26T20:24:56.284" v="272" actId="478"/>
          <ac:spMkLst>
            <pc:docMk/>
            <pc:sldMk cId="3337906491" sldId="281"/>
            <ac:spMk id="3" creationId="{F6227855-8185-3BE9-6EB0-10782C28E495}"/>
          </ac:spMkLst>
        </pc:spChg>
        <pc:picChg chg="del">
          <ac:chgData name="Hilda K. Ogamba" userId="a435d3bb-b788-43e0-a87d-fe624fe9c65a" providerId="ADAL" clId="{EBF9C3F7-5FFA-473E-A885-215F1F4F8CBF}" dt="2024-11-26T20:24:53.099" v="271" actId="478"/>
          <ac:picMkLst>
            <pc:docMk/>
            <pc:sldMk cId="3337906491" sldId="281"/>
            <ac:picMk id="4" creationId="{80A7C0DE-43C7-D4DA-CF13-9EEA9A01A307}"/>
          </ac:picMkLst>
        </pc:picChg>
        <pc:picChg chg="add mod">
          <ac:chgData name="Hilda K. Ogamba" userId="a435d3bb-b788-43e0-a87d-fe624fe9c65a" providerId="ADAL" clId="{EBF9C3F7-5FFA-473E-A885-215F1F4F8CBF}" dt="2024-11-26T20:25:27.951" v="278" actId="12789"/>
          <ac:picMkLst>
            <pc:docMk/>
            <pc:sldMk cId="3337906491" sldId="281"/>
            <ac:picMk id="5" creationId="{02556528-97AF-C0CB-2319-A78ACF2B6AFD}"/>
          </ac:picMkLst>
        </pc:picChg>
      </pc:sldChg>
      <pc:sldChg chg="addSp delSp modSp add mod">
        <pc:chgData name="Hilda K. Ogamba" userId="a435d3bb-b788-43e0-a87d-fe624fe9c65a" providerId="ADAL" clId="{EBF9C3F7-5FFA-473E-A885-215F1F4F8CBF}" dt="2024-11-26T20:26:53.669" v="289" actId="12789"/>
        <pc:sldMkLst>
          <pc:docMk/>
          <pc:sldMk cId="1006765880" sldId="282"/>
        </pc:sldMkLst>
        <pc:spChg chg="mod">
          <ac:chgData name="Hilda K. Ogamba" userId="a435d3bb-b788-43e0-a87d-fe624fe9c65a" providerId="ADAL" clId="{EBF9C3F7-5FFA-473E-A885-215F1F4F8CBF}" dt="2024-11-26T20:25:54.484" v="282" actId="27636"/>
          <ac:spMkLst>
            <pc:docMk/>
            <pc:sldMk cId="1006765880" sldId="282"/>
            <ac:spMk id="2" creationId="{36A5C6E3-479B-3237-220F-705B543148E0}"/>
          </ac:spMkLst>
        </pc:spChg>
        <pc:spChg chg="add del mod">
          <ac:chgData name="Hilda K. Ogamba" userId="a435d3bb-b788-43e0-a87d-fe624fe9c65a" providerId="ADAL" clId="{EBF9C3F7-5FFA-473E-A885-215F1F4F8CBF}" dt="2024-11-26T20:26:01.050" v="284" actId="478"/>
          <ac:spMkLst>
            <pc:docMk/>
            <pc:sldMk cId="1006765880" sldId="282"/>
            <ac:spMk id="3" creationId="{2F8656BD-2DE4-C215-612E-1434932B9028}"/>
          </ac:spMkLst>
        </pc:spChg>
        <pc:picChg chg="add mod">
          <ac:chgData name="Hilda K. Ogamba" userId="a435d3bb-b788-43e0-a87d-fe624fe9c65a" providerId="ADAL" clId="{EBF9C3F7-5FFA-473E-A885-215F1F4F8CBF}" dt="2024-11-26T20:26:53.669" v="289" actId="12789"/>
          <ac:picMkLst>
            <pc:docMk/>
            <pc:sldMk cId="1006765880" sldId="282"/>
            <ac:picMk id="4" creationId="{5F09600F-F26E-4D0D-08CD-5647E98657E5}"/>
          </ac:picMkLst>
        </pc:picChg>
        <pc:picChg chg="del">
          <ac:chgData name="Hilda K. Ogamba" userId="a435d3bb-b788-43e0-a87d-fe624fe9c65a" providerId="ADAL" clId="{EBF9C3F7-5FFA-473E-A885-215F1F4F8CBF}" dt="2024-11-26T20:25:57.549" v="283" actId="478"/>
          <ac:picMkLst>
            <pc:docMk/>
            <pc:sldMk cId="1006765880" sldId="282"/>
            <ac:picMk id="5" creationId="{1E50ACD1-8B82-93C7-6BAD-6C57B4D77B2A}"/>
          </ac:picMkLst>
        </pc:picChg>
      </pc:sldChg>
      <pc:sldChg chg="addSp modSp new mod setBg">
        <pc:chgData name="Hilda K. Ogamba" userId="a435d3bb-b788-43e0-a87d-fe624fe9c65a" providerId="ADAL" clId="{EBF9C3F7-5FFA-473E-A885-215F1F4F8CBF}" dt="2024-11-26T20:35:20.711" v="307" actId="26606"/>
        <pc:sldMkLst>
          <pc:docMk/>
          <pc:sldMk cId="3915030695" sldId="283"/>
        </pc:sldMkLst>
        <pc:spChg chg="mod">
          <ac:chgData name="Hilda K. Ogamba" userId="a435d3bb-b788-43e0-a87d-fe624fe9c65a" providerId="ADAL" clId="{EBF9C3F7-5FFA-473E-A885-215F1F4F8CBF}" dt="2024-11-26T20:35:20.711" v="307" actId="26606"/>
          <ac:spMkLst>
            <pc:docMk/>
            <pc:sldMk cId="3915030695" sldId="283"/>
            <ac:spMk id="2" creationId="{B7B1636D-93B9-C89C-0D01-9A9E57FD8BD4}"/>
          </ac:spMkLst>
        </pc:spChg>
        <pc:spChg chg="mod">
          <ac:chgData name="Hilda K. Ogamba" userId="a435d3bb-b788-43e0-a87d-fe624fe9c65a" providerId="ADAL" clId="{EBF9C3F7-5FFA-473E-A885-215F1F4F8CBF}" dt="2024-11-26T20:35:20.711" v="307" actId="26606"/>
          <ac:spMkLst>
            <pc:docMk/>
            <pc:sldMk cId="3915030695" sldId="283"/>
            <ac:spMk id="3" creationId="{142B8077-0C46-5585-F590-7E9ACCC8900A}"/>
          </ac:spMkLst>
        </pc:spChg>
        <pc:spChg chg="add">
          <ac:chgData name="Hilda K. Ogamba" userId="a435d3bb-b788-43e0-a87d-fe624fe9c65a" providerId="ADAL" clId="{EBF9C3F7-5FFA-473E-A885-215F1F4F8CBF}" dt="2024-11-26T20:35:20.711" v="307" actId="26606"/>
          <ac:spMkLst>
            <pc:docMk/>
            <pc:sldMk cId="3915030695" sldId="283"/>
            <ac:spMk id="9" creationId="{6D58954F-C5AC-4BE0-811D-8DFE18E3506B}"/>
          </ac:spMkLst>
        </pc:spChg>
        <pc:spChg chg="add">
          <ac:chgData name="Hilda K. Ogamba" userId="a435d3bb-b788-43e0-a87d-fe624fe9c65a" providerId="ADAL" clId="{EBF9C3F7-5FFA-473E-A885-215F1F4F8CBF}" dt="2024-11-26T20:35:20.711" v="307" actId="26606"/>
          <ac:spMkLst>
            <pc:docMk/>
            <pc:sldMk cId="3915030695" sldId="283"/>
            <ac:spMk id="11" creationId="{C359E835-CE77-4DCC-8EC3-1924094D3B5B}"/>
          </ac:spMkLst>
        </pc:spChg>
        <pc:picChg chg="add">
          <ac:chgData name="Hilda K. Ogamba" userId="a435d3bb-b788-43e0-a87d-fe624fe9c65a" providerId="ADAL" clId="{EBF9C3F7-5FFA-473E-A885-215F1F4F8CBF}" dt="2024-11-26T20:35:20.711" v="307" actId="26606"/>
          <ac:picMkLst>
            <pc:docMk/>
            <pc:sldMk cId="3915030695" sldId="283"/>
            <ac:picMk id="5" creationId="{A4ADCDA0-A55F-8C4C-BE17-07E586855FF5}"/>
          </ac:picMkLst>
        </pc:picChg>
        <pc:picChg chg="add">
          <ac:chgData name="Hilda K. Ogamba" userId="a435d3bb-b788-43e0-a87d-fe624fe9c65a" providerId="ADAL" clId="{EBF9C3F7-5FFA-473E-A885-215F1F4F8CBF}" dt="2024-11-26T20:35:20.711" v="307" actId="26606"/>
          <ac:picMkLst>
            <pc:docMk/>
            <pc:sldMk cId="3915030695" sldId="283"/>
            <ac:picMk id="13" creationId="{B03B59B5-123A-4DC5-87BD-6D3E22FA6504}"/>
          </ac:picMkLst>
        </pc:picChg>
      </pc:sldChg>
      <pc:sldMasterChg chg="delSldLayout">
        <pc:chgData name="Hilda K. Ogamba" userId="a435d3bb-b788-43e0-a87d-fe624fe9c65a" providerId="ADAL" clId="{EBF9C3F7-5FFA-473E-A885-215F1F4F8CBF}" dt="2024-11-26T20:39:32.443" v="386" actId="47"/>
        <pc:sldMasterMkLst>
          <pc:docMk/>
          <pc:sldMasterMk cId="1752261784" sldId="2147483669"/>
        </pc:sldMasterMkLst>
        <pc:sldLayoutChg chg="del">
          <pc:chgData name="Hilda K. Ogamba" userId="a435d3bb-b788-43e0-a87d-fe624fe9c65a" providerId="ADAL" clId="{EBF9C3F7-5FFA-473E-A885-215F1F4F8CBF}" dt="2024-11-26T20:39:32.443" v="386" actId="47"/>
          <pc:sldLayoutMkLst>
            <pc:docMk/>
            <pc:sldMasterMk cId="1752261784" sldId="2147483669"/>
            <pc:sldLayoutMk cId="3024972807" sldId="214748370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Class imbalance is a problem because it can cause machine learning models to perform poorly on the minority class, which is often the focus of the analysis, such as detecting fraud.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fraud accounts for 0.172% of transactions, a model predicting "legitimate" for all cases achieves 99.828% accuracy but detects no fraud.</a:t>
            </a:r>
            <a:endParaRPr lang="en-K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0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 Precision</a:t>
            </a:r>
            <a:r>
              <a:rPr lang="en-US" dirty="0">
                <a:effectLst/>
              </a:rPr>
              <a:t>: Measures the accuracy of positive predictions.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Formula: </a:t>
            </a:r>
            <a:r>
              <a:rPr lang="en-US" dirty="0">
                <a:effectLst/>
                <a:latin typeface="KaTeX_Main"/>
              </a:rPr>
              <a:t>Precision=(True Positives)/(True </a:t>
            </a:r>
            <a:r>
              <a:rPr lang="en-US" dirty="0" err="1">
                <a:effectLst/>
                <a:latin typeface="KaTeX_Main"/>
              </a:rPr>
              <a:t>Positives+False</a:t>
            </a:r>
            <a:r>
              <a:rPr lang="en-US" dirty="0">
                <a:effectLst/>
                <a:latin typeface="KaTeX_Main"/>
              </a:rPr>
              <a:t> Positives)​</a:t>
            </a:r>
            <a:endParaRPr lang="en-US" dirty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High precision indicates fewer false alarms (false positives).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 Recall</a:t>
            </a:r>
            <a:r>
              <a:rPr lang="en-US" dirty="0">
                <a:effectLst/>
              </a:rPr>
              <a:t>: Measures the ability to identify all actual positives.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Formula: </a:t>
            </a:r>
            <a:r>
              <a:rPr lang="en-US" dirty="0">
                <a:effectLst/>
                <a:latin typeface="KaTeX_Main"/>
              </a:rPr>
              <a:t>Recall=(True Positives)/(True </a:t>
            </a:r>
            <a:r>
              <a:rPr lang="en-US" dirty="0" err="1">
                <a:effectLst/>
                <a:latin typeface="KaTeX_Main"/>
              </a:rPr>
              <a:t>Positives+False</a:t>
            </a:r>
            <a:r>
              <a:rPr lang="en-US" dirty="0">
                <a:effectLst/>
                <a:latin typeface="KaTeX_Main"/>
              </a:rPr>
              <a:t> Negatives)​</a:t>
            </a:r>
            <a:endParaRPr lang="en-US" dirty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High recall means most fraud cases are detected.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 F1-Score</a:t>
            </a:r>
            <a:r>
              <a:rPr lang="en-US" dirty="0">
                <a:effectLst/>
              </a:rPr>
              <a:t>: Harmonic mean of precision and recall.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Formula: </a:t>
            </a:r>
            <a:r>
              <a:rPr lang="en-US" dirty="0">
                <a:effectLst/>
                <a:latin typeface="KaTeX_Main"/>
              </a:rPr>
              <a:t>F1=2⋅[(</a:t>
            </a:r>
            <a:r>
              <a:rPr lang="en-US" dirty="0" err="1">
                <a:effectLst/>
                <a:latin typeface="KaTeX_Main"/>
              </a:rPr>
              <a:t>Precision⋅Recall</a:t>
            </a:r>
            <a:r>
              <a:rPr lang="en-US" dirty="0">
                <a:effectLst/>
                <a:latin typeface="KaTeX_Main"/>
              </a:rPr>
              <a:t>)/(</a:t>
            </a:r>
            <a:r>
              <a:rPr lang="en-US" dirty="0" err="1">
                <a:effectLst/>
                <a:latin typeface="KaTeX_Main"/>
              </a:rPr>
              <a:t>Precision+Recall</a:t>
            </a:r>
            <a:r>
              <a:rPr lang="en-US" dirty="0">
                <a:effectLst/>
                <a:latin typeface="KaTeX_Main"/>
              </a:rPr>
              <a:t>)]​</a:t>
            </a:r>
            <a:endParaRPr lang="en-US" dirty="0">
              <a:effectLst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Balances precision and recall, especially important for imbalanced datasets.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 ROC-AUC (Receiver Operating Characteristic - Area Under Curve)</a:t>
            </a:r>
            <a:r>
              <a:rPr lang="en-US" dirty="0">
                <a:effectLst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Measures the model’s ability to separate classes.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Higher values indicate better discrimination between fraud and legitimate transactions.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effectLst/>
              </a:rPr>
              <a:t> AUPRC (Area Under Precision-Recall Curve)</a:t>
            </a:r>
            <a:r>
              <a:rPr lang="en-US" dirty="0">
                <a:effectLst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Focuses on the balance of precision and recall for imbalanced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Better for datasets with rare positive events, like fraud detection.</a:t>
            </a:r>
          </a:p>
          <a:p>
            <a:pPr marL="0" lvl="0" indent="0">
              <a:buFont typeface="+mj-lt"/>
              <a:buNone/>
            </a:pPr>
            <a:r>
              <a:rPr lang="en-US" b="1" dirty="0">
                <a:effectLst/>
              </a:rPr>
              <a:t>6. Confusion Matrix: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effectLst/>
              </a:rPr>
              <a:t>Displays counts of True Positives (fraud correctly identified), False Positives (non-fraud classified as fraud), True Negatives (non-fraud correctly identified), and False Negatives (fraud missed).</a:t>
            </a:r>
          </a:p>
          <a:p>
            <a:pPr>
              <a:buFont typeface="+mj-lt"/>
              <a:buNone/>
            </a:pPr>
            <a:r>
              <a:rPr lang="en-US" dirty="0">
                <a:effectLst/>
              </a:rPr>
              <a:t>These metrics collectively evaluate a model's effectiveness in detecting fraud while minimizing errors.</a:t>
            </a:r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6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7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7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GVSU-CIS635/term-project-proposal-data_minds/blob/main/Credit_Card_Fraud_Detection.ipynb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design with lines and financial symbols">
            <a:extLst>
              <a:ext uri="{FF2B5EF4-FFF2-40B4-BE49-F238E27FC236}">
                <a16:creationId xmlns:a16="http://schemas.microsoft.com/office/drawing/2014/main" id="{BD2E589A-56B6-F571-B375-D3EAC9A02C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7707" b="77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>
            <a:normAutofit/>
          </a:bodyPr>
          <a:lstStyle/>
          <a:p>
            <a:r>
              <a:rPr lang="en-US"/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A Robust Approach to Classifying Fraudulent Transactions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E1932-B578-E837-F266-24D67961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9687-0F1C-088D-A707-8DFB42DDD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65" y="200829"/>
            <a:ext cx="9810670" cy="690994"/>
          </a:xfrm>
        </p:spPr>
        <p:txBody>
          <a:bodyPr/>
          <a:lstStyle/>
          <a:p>
            <a:r>
              <a:rPr lang="en-KE" dirty="0" err="1"/>
              <a:t>XGBoost</a:t>
            </a:r>
            <a:endParaRPr lang="en-KE" dirty="0"/>
          </a:p>
        </p:txBody>
      </p:sp>
      <p:pic>
        <p:nvPicPr>
          <p:cNvPr id="4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D687BCD7-4E23-2276-2F02-752F7D96308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8" y="1073652"/>
            <a:ext cx="11027664" cy="471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5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FD07-A924-D9B0-A215-44EBE3075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9833-C8B7-5474-6B6C-D9DE0084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65" y="200829"/>
            <a:ext cx="9810670" cy="690994"/>
          </a:xfrm>
        </p:spPr>
        <p:txBody>
          <a:bodyPr/>
          <a:lstStyle/>
          <a:p>
            <a:r>
              <a:rPr lang="en-KE" dirty="0"/>
              <a:t>Neural Network</a:t>
            </a:r>
          </a:p>
        </p:txBody>
      </p:sp>
      <p:pic>
        <p:nvPicPr>
          <p:cNvPr id="5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2556528-97AF-C0CB-2319-A78ACF2B6AF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8" y="1074736"/>
            <a:ext cx="11027664" cy="470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0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BF2C-5D6A-2A78-1F3F-6A753398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C6E3-479B-3237-220F-705B5431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65" y="200829"/>
            <a:ext cx="9810670" cy="690994"/>
          </a:xfrm>
        </p:spPr>
        <p:txBody>
          <a:bodyPr>
            <a:normAutofit fontScale="90000"/>
          </a:bodyPr>
          <a:lstStyle/>
          <a:p>
            <a:r>
              <a:rPr lang="en-US" dirty="0"/>
              <a:t>Ensemble Learning (Random Forest and </a:t>
            </a:r>
            <a:r>
              <a:rPr lang="en-US" dirty="0" err="1"/>
              <a:t>XGBoost</a:t>
            </a:r>
            <a:r>
              <a:rPr lang="en-US" dirty="0"/>
              <a:t>)</a:t>
            </a:r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9600F-F26E-4D0D-08CD-5647E9865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68" y="1015625"/>
            <a:ext cx="11027664" cy="48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6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3D5A-63EC-D4F4-FC50-BF3C5FEA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7274"/>
            <a:ext cx="10364451" cy="770016"/>
          </a:xfrm>
        </p:spPr>
        <p:txBody>
          <a:bodyPr>
            <a:normAutofit/>
          </a:bodyPr>
          <a:lstStyle/>
          <a:p>
            <a:r>
              <a:rPr lang="en-KE" dirty="0"/>
              <a:t>Model Comparisons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FF53CE22-F526-1FE6-C3FD-1E3ACA001E9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41975903"/>
              </p:ext>
            </p:extLst>
          </p:nvPr>
        </p:nvGraphicFramePr>
        <p:xfrm>
          <a:off x="413070" y="1027290"/>
          <a:ext cx="11365859" cy="5068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194">
                  <a:extLst>
                    <a:ext uri="{9D8B030D-6E8A-4147-A177-3AD203B41FA5}">
                      <a16:colId xmlns:a16="http://schemas.microsoft.com/office/drawing/2014/main" val="4111470791"/>
                    </a:ext>
                  </a:extLst>
                </a:gridCol>
                <a:gridCol w="1238071">
                  <a:extLst>
                    <a:ext uri="{9D8B030D-6E8A-4147-A177-3AD203B41FA5}">
                      <a16:colId xmlns:a16="http://schemas.microsoft.com/office/drawing/2014/main" val="3584720451"/>
                    </a:ext>
                  </a:extLst>
                </a:gridCol>
                <a:gridCol w="1018390">
                  <a:extLst>
                    <a:ext uri="{9D8B030D-6E8A-4147-A177-3AD203B41FA5}">
                      <a16:colId xmlns:a16="http://schemas.microsoft.com/office/drawing/2014/main" val="2259630080"/>
                    </a:ext>
                  </a:extLst>
                </a:gridCol>
                <a:gridCol w="1238071">
                  <a:extLst>
                    <a:ext uri="{9D8B030D-6E8A-4147-A177-3AD203B41FA5}">
                      <a16:colId xmlns:a16="http://schemas.microsoft.com/office/drawing/2014/main" val="3204563214"/>
                    </a:ext>
                  </a:extLst>
                </a:gridCol>
                <a:gridCol w="1238071">
                  <a:extLst>
                    <a:ext uri="{9D8B030D-6E8A-4147-A177-3AD203B41FA5}">
                      <a16:colId xmlns:a16="http://schemas.microsoft.com/office/drawing/2014/main" val="1474149455"/>
                    </a:ext>
                  </a:extLst>
                </a:gridCol>
                <a:gridCol w="1136889">
                  <a:extLst>
                    <a:ext uri="{9D8B030D-6E8A-4147-A177-3AD203B41FA5}">
                      <a16:colId xmlns:a16="http://schemas.microsoft.com/office/drawing/2014/main" val="1300492238"/>
                    </a:ext>
                  </a:extLst>
                </a:gridCol>
                <a:gridCol w="4059173">
                  <a:extLst>
                    <a:ext uri="{9D8B030D-6E8A-4147-A177-3AD203B41FA5}">
                      <a16:colId xmlns:a16="http://schemas.microsoft.com/office/drawing/2014/main" val="438584773"/>
                    </a:ext>
                  </a:extLst>
                </a:gridCol>
              </a:tblGrid>
              <a:tr h="443578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Model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Precision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Recall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F1-Score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ROC-AUC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AUPRC</a:t>
                      </a:r>
                    </a:p>
                  </a:txBody>
                  <a:tcPr marL="61284" marR="61284" marT="30642" marB="30642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Key Insights</a:t>
                      </a:r>
                    </a:p>
                  </a:txBody>
                  <a:tcPr marL="61284" marR="61284" marT="30642" marB="30642" anchor="b"/>
                </a:tc>
                <a:extLst>
                  <a:ext uri="{0D108BD9-81ED-4DB2-BD59-A6C34878D82A}">
                    <a16:rowId xmlns:a16="http://schemas.microsoft.com/office/drawing/2014/main" val="2001605332"/>
                  </a:ext>
                </a:extLst>
              </a:tr>
              <a:tr h="744483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Logistic Regression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0.14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0.93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0.24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0.9825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0.8086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High recall but low precision, leading to many false positives. Suitable for initial screening.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extLst>
                  <a:ext uri="{0D108BD9-81ED-4DB2-BD59-A6C34878D82A}">
                    <a16:rowId xmlns:a16="http://schemas.microsoft.com/office/drawing/2014/main" val="484406064"/>
                  </a:ext>
                </a:extLst>
              </a:tr>
              <a:tr h="744483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Random Forest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0.80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0.88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0.84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0.9900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0.881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Strong balance of precision and recall with high reliability. Robust for operational environments.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extLst>
                  <a:ext uri="{0D108BD9-81ED-4DB2-BD59-A6C34878D82A}">
                    <a16:rowId xmlns:a16="http://schemas.microsoft.com/office/drawing/2014/main" val="2973640642"/>
                  </a:ext>
                </a:extLst>
              </a:tr>
              <a:tr h="1045390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XGBoost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0.78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0.86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0.82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 dirty="0">
                          <a:effectLst/>
                        </a:rPr>
                        <a:t>0.9911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200">
                          <a:effectLst/>
                        </a:rPr>
                        <a:t>0.8858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Slightly better ROC-AUC and AUPRC than Random Forest, effectively captures complex interactions.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extLst>
                  <a:ext uri="{0D108BD9-81ED-4DB2-BD59-A6C34878D82A}">
                    <a16:rowId xmlns:a16="http://schemas.microsoft.com/office/drawing/2014/main" val="733242444"/>
                  </a:ext>
                </a:extLst>
              </a:tr>
              <a:tr h="744483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Neural Network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0.18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0.90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0.30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0.9684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0.8243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recall but poor precision, leading to frequent false positives.</a:t>
                      </a:r>
                      <a:endParaRPr lang="en-KE" sz="1200">
                        <a:effectLst/>
                      </a:endParaRPr>
                    </a:p>
                  </a:txBody>
                  <a:tcPr marL="61284" marR="61284" marT="30642" marB="30642" anchor="ctr"/>
                </a:tc>
                <a:extLst>
                  <a:ext uri="{0D108BD9-81ED-4DB2-BD59-A6C34878D82A}">
                    <a16:rowId xmlns:a16="http://schemas.microsoft.com/office/drawing/2014/main" val="3345888750"/>
                  </a:ext>
                </a:extLst>
              </a:tr>
              <a:tr h="1346296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Ensemble (Voting)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0.80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0.87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0.83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0.9912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KE" sz="1200">
                          <a:effectLst/>
                        </a:rPr>
                        <a:t>0.8812</a:t>
                      </a:r>
                    </a:p>
                  </a:txBody>
                  <a:tcPr marL="61284" marR="61284" marT="30642" marB="3064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Combines strengths of Random Forest and </a:t>
                      </a:r>
                      <a:r>
                        <a:rPr lang="en-US" sz="1200" dirty="0" err="1">
                          <a:effectLst/>
                        </a:rPr>
                        <a:t>XGBoost</a:t>
                      </a:r>
                      <a:r>
                        <a:rPr lang="en-US" sz="1200" dirty="0">
                          <a:effectLst/>
                        </a:rPr>
                        <a:t>, achieving a balanced and robust performance.</a:t>
                      </a:r>
                    </a:p>
                    <a:p>
                      <a:pPr fontAlgn="base"/>
                      <a:endParaRPr lang="en-KE" sz="1200" dirty="0">
                        <a:effectLst/>
                      </a:endParaRPr>
                    </a:p>
                  </a:txBody>
                  <a:tcPr marL="61284" marR="61284" marT="30642" marB="30642" anchor="ctr"/>
                </a:tc>
                <a:extLst>
                  <a:ext uri="{0D108BD9-81ED-4DB2-BD59-A6C34878D82A}">
                    <a16:rowId xmlns:a16="http://schemas.microsoft.com/office/drawing/2014/main" val="4127743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78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4196-ED08-9CFB-226C-302C750A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76AC-598D-990B-AB07-20FA1EEC5FE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Best Performance:</a:t>
            </a:r>
          </a:p>
          <a:p>
            <a:pPr lvl="1"/>
            <a:r>
              <a:rPr lang="en-US" dirty="0"/>
              <a:t>Ensemble (Voting Classifier): Precision (0.80), Recall (0.87), ROC-AUC (0.9912), AUPRC (0.8812).</a:t>
            </a:r>
          </a:p>
          <a:p>
            <a:r>
              <a:rPr lang="en-US" b="1" dirty="0"/>
              <a:t>Strengths:</a:t>
            </a:r>
          </a:p>
          <a:p>
            <a:pPr lvl="1"/>
            <a:r>
              <a:rPr lang="en-US" dirty="0"/>
              <a:t>Combines Random Forest and </a:t>
            </a:r>
            <a:r>
              <a:rPr lang="en-US" dirty="0" err="1"/>
              <a:t>XGBoost</a:t>
            </a:r>
            <a:r>
              <a:rPr lang="en-US" dirty="0"/>
              <a:t> for balanced precision and recall.</a:t>
            </a:r>
          </a:p>
          <a:p>
            <a:pPr lvl="1"/>
            <a:r>
              <a:rPr lang="en-US" dirty="0"/>
              <a:t>High reliability with minimal misclassifications.</a:t>
            </a:r>
          </a:p>
          <a:p>
            <a:r>
              <a:rPr lang="en-US" b="1" dirty="0"/>
              <a:t>Trade-offs:</a:t>
            </a:r>
          </a:p>
          <a:p>
            <a:pPr lvl="1"/>
            <a:r>
              <a:rPr lang="en-US" dirty="0"/>
              <a:t>Logistic Regression has strong recall but low precision.</a:t>
            </a:r>
          </a:p>
          <a:p>
            <a:pPr lvl="1"/>
            <a:r>
              <a:rPr lang="en-US" dirty="0"/>
              <a:t>Neural Networks excel in recall but generate many false positives.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14604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A4ADCDA0-A55F-8C4C-BE17-07E58685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93" r="30885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1636D-93B9-C89C-0D01-9A9E57FD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KE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B8077-0C46-5585-F590-7E9ACCC890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dirty="0"/>
              <a:t>PCA-transformed features restrict interpretability.</a:t>
            </a:r>
          </a:p>
          <a:p>
            <a:r>
              <a:rPr lang="en-US" dirty="0"/>
              <a:t>Synthetic noise introduced by SMOTE may affect real-world application.</a:t>
            </a:r>
          </a:p>
          <a:p>
            <a:r>
              <a:rPr lang="en-US" dirty="0"/>
              <a:t>Reliance on supervised learning limits adaptability to novel fraud patterns.</a:t>
            </a:r>
          </a:p>
          <a:p>
            <a:r>
              <a:rPr lang="en-US" dirty="0"/>
              <a:t>Hyperparameter tuning took over 7 hours due to the complexity of evaluating multiple parameter combinations across four models.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91503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4D4DD4CF-9732-4771-98FE-77886DC91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861A9C-C970-4FFE-B67C-222B6F573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2FDF82E-EBD8-4EC5-AD10-CD9E70EE8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Placeholder 5" descr="People greeting customers">
            <a:extLst>
              <a:ext uri="{FF2B5EF4-FFF2-40B4-BE49-F238E27FC236}">
                <a16:creationId xmlns:a16="http://schemas.microsoft.com/office/drawing/2014/main" id="{2543122C-30CE-4CD2-B15E-CA20AE39C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14389" r="14389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77B0A-41A1-428C-897D-2AEE4B4A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BA689-20E2-4C6E-9788-5A871F3D1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6408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Link to </a:t>
            </a:r>
            <a:r>
              <a:rPr lang="en-US" sz="1800" dirty="0" err="1"/>
              <a:t>Github</a:t>
            </a:r>
            <a:r>
              <a:rPr lang="en-US" sz="1800" dirty="0"/>
              <a:t>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 err="1">
                <a:hlinkClick r:id="rId6"/>
              </a:rPr>
              <a:t>Credit_Card_Fraud_Detection.ipynb</a:t>
            </a:r>
            <a:endParaRPr lang="en-US" sz="16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Group members: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Hilda Ogamba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Joyce </a:t>
            </a:r>
            <a:r>
              <a:rPr lang="en-US" sz="1600" dirty="0" err="1"/>
              <a:t>Malicha</a:t>
            </a:r>
            <a:endParaRPr lang="en-US" sz="16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Lynn </a:t>
            </a:r>
            <a:r>
              <a:rPr lang="en-US" sz="1600" dirty="0" err="1"/>
              <a:t>Obadha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61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4A56-943D-698F-9F74-EC71EC9A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99BD9-91B5-ED95-7FED-98A716D2F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KE" b="1" dirty="0"/>
              <a:t>Problem Statement:</a:t>
            </a:r>
            <a:r>
              <a:rPr lang="en-KE" dirty="0"/>
              <a:t> Fraudulent credit card transactions cause significant financial losses.</a:t>
            </a:r>
          </a:p>
          <a:p>
            <a:r>
              <a:rPr lang="en-KE" b="1" dirty="0"/>
              <a:t>Goal:</a:t>
            </a:r>
            <a:r>
              <a:rPr lang="en-KE" dirty="0"/>
              <a:t> Develop a robust machine learning pipeline for fraud detection.</a:t>
            </a:r>
          </a:p>
          <a:p>
            <a:r>
              <a:rPr lang="en-KE" b="1" dirty="0"/>
              <a:t>Key Challenges:</a:t>
            </a:r>
          </a:p>
          <a:p>
            <a:pPr lvl="1"/>
            <a:r>
              <a:rPr lang="en-KE" dirty="0"/>
              <a:t>Highly imbalanced dataset (fraud cases: 0.172%).</a:t>
            </a:r>
          </a:p>
          <a:p>
            <a:pPr lvl="1"/>
            <a:r>
              <a:rPr lang="en-KE" dirty="0"/>
              <a:t>Maintaining precision and recall for reliable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16602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electronic circuit board in blue color">
            <a:extLst>
              <a:ext uri="{FF2B5EF4-FFF2-40B4-BE49-F238E27FC236}">
                <a16:creationId xmlns:a16="http://schemas.microsoft.com/office/drawing/2014/main" id="{715D923E-5912-6D98-BA46-0BE839692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74" r="48352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4AA61-646B-5FBC-F363-9E3345BC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KE" dirty="0"/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1A4F-7F3B-7CAD-14A3-BDE52AC8B7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r>
              <a:rPr lang="en-US" b="1" dirty="0"/>
              <a:t>Source:</a:t>
            </a:r>
            <a:r>
              <a:rPr lang="en-US" dirty="0"/>
              <a:t> Transactions of European cardholders (September 2013).</a:t>
            </a:r>
          </a:p>
          <a:p>
            <a:r>
              <a:rPr lang="en-US" b="1" dirty="0"/>
              <a:t>Features:</a:t>
            </a:r>
          </a:p>
          <a:p>
            <a:pPr lvl="1"/>
            <a:r>
              <a:rPr lang="en-US" b="1" dirty="0"/>
              <a:t>Time:</a:t>
            </a:r>
            <a:r>
              <a:rPr lang="en-US" dirty="0"/>
              <a:t> Seconds elapsed since the first transaction.</a:t>
            </a:r>
          </a:p>
          <a:p>
            <a:pPr lvl="1"/>
            <a:r>
              <a:rPr lang="en-US" b="1" dirty="0"/>
              <a:t>V1-V28:</a:t>
            </a:r>
            <a:r>
              <a:rPr lang="en-US" dirty="0"/>
              <a:t> PCA-transformed features.</a:t>
            </a:r>
          </a:p>
          <a:p>
            <a:pPr lvl="1"/>
            <a:r>
              <a:rPr lang="en-US" b="1" dirty="0"/>
              <a:t>Amount:</a:t>
            </a:r>
            <a:r>
              <a:rPr lang="en-US" dirty="0"/>
              <a:t> Scaled transaction value.</a:t>
            </a:r>
          </a:p>
          <a:p>
            <a:pPr lvl="1"/>
            <a:r>
              <a:rPr lang="en-US" b="1" dirty="0"/>
              <a:t>Class:</a:t>
            </a:r>
            <a:r>
              <a:rPr lang="en-US" dirty="0"/>
              <a:t> Fraud (1) or legitimate (0).</a:t>
            </a:r>
          </a:p>
        </p:txBody>
      </p:sp>
    </p:spTree>
    <p:extLst>
      <p:ext uri="{BB962C8B-B14F-4D97-AF65-F5344CB8AC3E}">
        <p14:creationId xmlns:p14="http://schemas.microsoft.com/office/powerpoint/2010/main" val="79003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C75A-CD69-FA8D-17A6-01021189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Pipeline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F71D7-3133-8A62-10DC-315212B512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KE" b="1" dirty="0"/>
              <a:t>Preprocessing:</a:t>
            </a:r>
          </a:p>
          <a:p>
            <a:pPr lvl="1"/>
            <a:r>
              <a:rPr lang="en-KE" dirty="0"/>
              <a:t>Scaled numerical features (Amount column).</a:t>
            </a:r>
          </a:p>
          <a:p>
            <a:pPr lvl="1"/>
            <a:r>
              <a:rPr lang="en-KE" dirty="0"/>
              <a:t>Handled missing values (none found).</a:t>
            </a:r>
          </a:p>
          <a:p>
            <a:r>
              <a:rPr lang="en-KE" b="1" dirty="0"/>
              <a:t>Resampling:</a:t>
            </a:r>
          </a:p>
          <a:p>
            <a:pPr lvl="1"/>
            <a:r>
              <a:rPr lang="en-KE" dirty="0"/>
              <a:t>Addressed class imbalance using SMOTE.</a:t>
            </a:r>
          </a:p>
          <a:p>
            <a:r>
              <a:rPr lang="en-KE" b="1" dirty="0"/>
              <a:t>Model Training:</a:t>
            </a:r>
          </a:p>
          <a:p>
            <a:pPr lvl="1"/>
            <a:r>
              <a:rPr lang="en-KE" dirty="0"/>
              <a:t>Algorithms: Logistic Regression, Random Forest, </a:t>
            </a:r>
            <a:r>
              <a:rPr lang="en-KE" dirty="0" err="1"/>
              <a:t>XGBoost</a:t>
            </a:r>
            <a:r>
              <a:rPr lang="en-KE" dirty="0"/>
              <a:t>, Neural Network.</a:t>
            </a:r>
          </a:p>
          <a:p>
            <a:pPr lvl="1"/>
            <a:r>
              <a:rPr lang="en-KE" dirty="0"/>
              <a:t>Hyperparameter tuning via </a:t>
            </a:r>
            <a:r>
              <a:rPr lang="en-KE" dirty="0" err="1"/>
              <a:t>GridSearchCV</a:t>
            </a:r>
            <a:r>
              <a:rPr lang="en-KE" dirty="0"/>
              <a:t>.</a:t>
            </a:r>
          </a:p>
          <a:p>
            <a:r>
              <a:rPr lang="en-KE" b="1" dirty="0"/>
              <a:t>Evaluation:</a:t>
            </a:r>
          </a:p>
          <a:p>
            <a:pPr lvl="1"/>
            <a:r>
              <a:rPr lang="en-KE" b="1" dirty="0"/>
              <a:t>Metrics:</a:t>
            </a:r>
            <a:r>
              <a:rPr lang="en-KE" dirty="0"/>
              <a:t> Precision, Recall, F1-score, ROC-AUC, AUPRC</a:t>
            </a:r>
            <a:r>
              <a:rPr lang="en-GB" dirty="0"/>
              <a:t>, Confusion matrix</a:t>
            </a:r>
            <a:r>
              <a:rPr lang="en-KE" dirty="0"/>
              <a:t>.</a:t>
            </a:r>
            <a:endParaRPr lang="en-GB" dirty="0"/>
          </a:p>
          <a:p>
            <a:pPr lvl="1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05630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58D5BDE6-F08E-7D2B-A8EF-24E678F4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87" r="29439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4A5B37-ECB1-948F-7990-D2D6E025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KE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935-58EC-8937-4380-194A24EE61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8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/>
              <a:t>Temporal Analysis: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Time feature shows no significant pattern for fraud prediction.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Weak correlation (-0.0123) between Time and Class.</a:t>
            </a:r>
          </a:p>
          <a:p>
            <a:pPr>
              <a:lnSpc>
                <a:spcPct val="110000"/>
              </a:lnSpc>
            </a:pPr>
            <a:r>
              <a:rPr lang="en-US" sz="1500" b="1"/>
              <a:t>Class Balance: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Fraudulent transactions pre-SMOTE: 0.172%.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Balanced distribution achieved post-SMOTE for training data.</a:t>
            </a:r>
          </a:p>
          <a:p>
            <a:pPr>
              <a:lnSpc>
                <a:spcPct val="110000"/>
              </a:lnSpc>
            </a:pPr>
            <a:r>
              <a:rPr lang="en-US" sz="1500" b="1"/>
              <a:t>Data Split: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Training data was resampled using SMOTE.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Test data remained untouched to ensure realistic evaluation.</a:t>
            </a:r>
            <a:endParaRPr lang="en-KE" sz="1500"/>
          </a:p>
        </p:txBody>
      </p:sp>
    </p:spTree>
    <p:extLst>
      <p:ext uri="{BB962C8B-B14F-4D97-AF65-F5344CB8AC3E}">
        <p14:creationId xmlns:p14="http://schemas.microsoft.com/office/powerpoint/2010/main" val="3561734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A graph of a graph showing a number of different levels&#10;&#10;Description automatically generated with medium confidence">
            <a:extLst>
              <a:ext uri="{FF2B5EF4-FFF2-40B4-BE49-F238E27FC236}">
                <a16:creationId xmlns:a16="http://schemas.microsoft.com/office/drawing/2014/main" id="{C862BEFB-10B1-78F1-A3C2-08C3A996785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8643" y="1709930"/>
            <a:ext cx="6299887" cy="33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24C6-DE47-9690-204A-B9EEC70C64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/>
              <a:t>Temporal Analysis:</a:t>
            </a:r>
          </a:p>
          <a:p>
            <a:pPr lvl="1"/>
            <a:r>
              <a:rPr lang="en-US" dirty="0"/>
              <a:t>Time feature shows no significant pattern for fraud prediction.</a:t>
            </a:r>
          </a:p>
          <a:p>
            <a:pPr lvl="1"/>
            <a:r>
              <a:rPr lang="en-US" dirty="0"/>
              <a:t>Weak correlation (-0.0123) between Time and Class.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C3A72-CF1C-91BD-707B-5585714C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19814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2094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97" name="Rectangle 2096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9" name="Picture 2098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D6533A-3C13-AD12-0402-BB30C32C9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74" y="845066"/>
            <a:ext cx="7435782" cy="5167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569B-0A90-9E6B-21A0-ABD75B9C77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76464" y="1488346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 dirty="0"/>
              <a:t>Class Balance:</a:t>
            </a:r>
          </a:p>
          <a:p>
            <a:pPr lvl="1"/>
            <a:r>
              <a:rPr lang="en-US" sz="1700" dirty="0"/>
              <a:t>Fraudulent transactions pre-SMOTE: 0.172%.</a:t>
            </a:r>
          </a:p>
          <a:p>
            <a:pPr lvl="1"/>
            <a:r>
              <a:rPr lang="en-US" sz="1700" dirty="0"/>
              <a:t>Split the data (70% Training, 30% Testing) then applied smote on only the training data.</a:t>
            </a:r>
          </a:p>
          <a:p>
            <a:pPr lvl="1"/>
            <a:r>
              <a:rPr lang="en-US" sz="1700" dirty="0"/>
              <a:t>Balanced distribution achieved post-SMOTE for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3913361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13EC-1635-8286-B9BB-2C673E57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65" y="200829"/>
            <a:ext cx="9810670" cy="690994"/>
          </a:xfrm>
        </p:spPr>
        <p:txBody>
          <a:bodyPr/>
          <a:lstStyle/>
          <a:p>
            <a:r>
              <a:rPr lang="en-KE" dirty="0"/>
              <a:t>Logistic Regression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73D9CF2-3C9B-9CF4-0821-86D0A6629B8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3" y="1096326"/>
            <a:ext cx="11029994" cy="46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86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2AF56-20CE-3384-BEFE-7FF5E55A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178D-546A-FE00-922D-7FDE25BB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65" y="200829"/>
            <a:ext cx="9810670" cy="690994"/>
          </a:xfrm>
        </p:spPr>
        <p:txBody>
          <a:bodyPr/>
          <a:lstStyle/>
          <a:p>
            <a:r>
              <a:rPr lang="en-KE" dirty="0"/>
              <a:t>Random Forest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5467CB9-DF9E-0A50-1A51-D7385D26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68" y="1067030"/>
            <a:ext cx="11027664" cy="472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73862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4355B82DE2D24A9DEB7AB66079F313" ma:contentTypeVersion="6" ma:contentTypeDescription="Create a new document." ma:contentTypeScope="" ma:versionID="58456079f5208817a722df564d5923e7">
  <xsd:schema xmlns:xsd="http://www.w3.org/2001/XMLSchema" xmlns:xs="http://www.w3.org/2001/XMLSchema" xmlns:p="http://schemas.microsoft.com/office/2006/metadata/properties" xmlns:ns3="47cdaa94-78f9-4ca2-8cb1-114567a910f9" targetNamespace="http://schemas.microsoft.com/office/2006/metadata/properties" ma:root="true" ma:fieldsID="46e0334610a997b8d720e5f41f67f4f0" ns3:_="">
    <xsd:import namespace="47cdaa94-78f9-4ca2-8cb1-114567a910f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daa94-78f9-4ca2-8cb1-114567a910f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7cdaa94-78f9-4ca2-8cb1-114567a910f9" xsi:nil="true"/>
  </documentManagement>
</p:properties>
</file>

<file path=customXml/itemProps1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A6A058-FBE7-47C5-9776-6C6424153E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cdaa94-78f9-4ca2-8cb1-114567a910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BA7D41-7EBD-45D7-AFB8-22EF4BFA6BA2}">
  <ds:schemaRefs>
    <ds:schemaRef ds:uri="47cdaa94-78f9-4ca2-8cb1-114567a910f9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251</TotalTime>
  <Words>847</Words>
  <Application>Microsoft Office PowerPoint</Application>
  <PresentationFormat>Widescreen</PresentationFormat>
  <Paragraphs>138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KaTeX_Main</vt:lpstr>
      <vt:lpstr>Tw Cen MT</vt:lpstr>
      <vt:lpstr>Droplet</vt:lpstr>
      <vt:lpstr>Credit Card Fraud Detection</vt:lpstr>
      <vt:lpstr>Introduction</vt:lpstr>
      <vt:lpstr>Dataset Overview</vt:lpstr>
      <vt:lpstr>Pipeline Overview</vt:lpstr>
      <vt:lpstr>Data Exploration</vt:lpstr>
      <vt:lpstr>Data Exploration</vt:lpstr>
      <vt:lpstr>PowerPoint Presentation</vt:lpstr>
      <vt:lpstr>Logistic Regression</vt:lpstr>
      <vt:lpstr>Random Forest</vt:lpstr>
      <vt:lpstr>XGBoost</vt:lpstr>
      <vt:lpstr>Neural Network</vt:lpstr>
      <vt:lpstr>Ensemble Learning (Random Forest and XGBoost)</vt:lpstr>
      <vt:lpstr>Model Comparisons</vt:lpstr>
      <vt:lpstr>Key Findings</vt:lpstr>
      <vt:lpstr>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Kerubo Ogamba</dc:creator>
  <cp:lastModifiedBy>Hilda K. Ogamba</cp:lastModifiedBy>
  <cp:revision>1</cp:revision>
  <dcterms:created xsi:type="dcterms:W3CDTF">2024-11-26T18:59:11Z</dcterms:created>
  <dcterms:modified xsi:type="dcterms:W3CDTF">2024-11-30T20:03:24Z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0x0101001E4355B82DE2D24A9DEB7AB66079F313</vt:lpwstr>
  </property>
</Properties>
</file>